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9" r:id="rId3"/>
    <p:sldId id="257" r:id="rId4"/>
    <p:sldId id="260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660033"/>
    <a:srgbClr val="DCD7FD"/>
    <a:srgbClr val="FFEFFF"/>
    <a:srgbClr val="009900"/>
    <a:srgbClr val="FF0066"/>
    <a:srgbClr val="FFFFDD"/>
    <a:srgbClr val="CCFFCC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514" autoAdjust="0"/>
    <p:restoredTop sz="91768" autoAdjust="0"/>
  </p:normalViewPr>
  <p:slideViewPr>
    <p:cSldViewPr snapToObjects="1">
      <p:cViewPr>
        <p:scale>
          <a:sx n="66" d="100"/>
          <a:sy n="66" d="100"/>
        </p:scale>
        <p:origin x="-4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34300-D855-4394-8803-6CE19CD0A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FDC33-4596-4123-AB8D-3C18BA7F8C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0A8A1-1944-48AE-A2C1-963C0A3C16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9BCB1-83BD-4C5F-84E2-8659616F7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AD75C-4C3B-4421-9E99-DBA430E4D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2ED71-FCD7-48D0-B252-9BD4BC5DE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E1C13-0D0C-49F8-9170-F069BC6E5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1B557-76C7-496E-9F1A-22D0DFA047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0A6E5-D721-46E7-8A37-466A8D190E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C8403-1643-442D-B533-6318990324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1F351-2B8F-407A-8DCE-2AB8D7F898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7415E998-9D31-444C-B99B-A4FEA1B6B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wm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lowersFrame_png_ydh_0037_3602x239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33400"/>
            <a:ext cx="9144000" cy="838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aninature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5257800"/>
            <a:ext cx="2362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2667000" y="3429000"/>
            <a:ext cx="3657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MÔN : KHOA HỌC</a:t>
            </a:r>
          </a:p>
        </p:txBody>
      </p:sp>
      <p:pic>
        <p:nvPicPr>
          <p:cNvPr id="2053" name="Picture 5" descr="KITT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33480" flipH="1">
            <a:off x="2895600" y="5105400"/>
            <a:ext cx="1803400" cy="228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KITT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66725">
            <a:off x="1676400" y="5410200"/>
            <a:ext cx="1905000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 descr="696932h0rv8jquww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5400000">
            <a:off x="3962400" y="-4572000"/>
            <a:ext cx="12192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4" descr="POINSET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981200" cy="197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 descr="100023_241404448_pispxdfa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62600" y="0"/>
            <a:ext cx="83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 descr="100023_241404448_pispxdfa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077200" y="838200"/>
            <a:ext cx="83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 descr="100023_241404448_pispxdfa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943600"/>
            <a:ext cx="83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4" descr="POINSET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5593549">
            <a:off x="7166769" y="3969"/>
            <a:ext cx="1981200" cy="197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9" name="WordArt 15"/>
          <p:cNvSpPr>
            <a:spLocks noChangeArrowheads="1" noChangeShapeType="1" noTextEdit="1"/>
          </p:cNvSpPr>
          <p:nvPr/>
        </p:nvSpPr>
        <p:spPr bwMode="auto">
          <a:xfrm>
            <a:off x="762000" y="4191000"/>
            <a:ext cx="7315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ÔN TẬP VẬT CHẤT VÀ NĂNG LƯỢNG</a:t>
            </a:r>
            <a:endParaRPr lang="en-US" sz="3600" b="1" kern="1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rgbClr val="80008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9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50000">
              <a:srgbClr val="FFFFDD"/>
            </a:gs>
            <a:gs pos="100000">
              <a:srgbClr val="CC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1439863" y="446088"/>
            <a:ext cx="16557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rgbClr val="000099"/>
                </a:solidFill>
              </a:rPr>
              <a:t>Khoa học</a:t>
            </a:r>
            <a:r>
              <a:rPr lang="en-US">
                <a:solidFill>
                  <a:srgbClr val="000099"/>
                </a:solidFill>
              </a:rPr>
              <a:t>: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024188" y="446088"/>
            <a:ext cx="48244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</a:rPr>
              <a:t>Ôn tập vật chất và năng lượng.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11188" y="1160463"/>
            <a:ext cx="39243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009900"/>
                </a:solidFill>
              </a:rPr>
              <a:t>Một số loại vật liệu </a:t>
            </a:r>
            <a:r>
              <a:rPr lang="en-US" b="1">
                <a:solidFill>
                  <a:srgbClr val="009900"/>
                </a:solidFill>
              </a:rPr>
              <a:t>: 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611188" y="1649413"/>
            <a:ext cx="313213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000099"/>
                </a:solidFill>
              </a:rPr>
              <a:t>Mây, tre, song. 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611188" y="2138363"/>
            <a:ext cx="313213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000099"/>
                </a:solidFill>
              </a:rPr>
              <a:t>Sắt, gang, thép. 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611188" y="2627313"/>
            <a:ext cx="313213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000099"/>
                </a:solidFill>
              </a:rPr>
              <a:t>Đồng. nhôm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611188" y="3116263"/>
            <a:ext cx="36734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000099"/>
                </a:solidFill>
              </a:rPr>
              <a:t>Đá vôi, gốm, gạch ngói.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611188" y="3605213"/>
            <a:ext cx="36734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000099"/>
                </a:solidFill>
              </a:rPr>
              <a:t>Xi măng, thủy tinh.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611188" y="4094163"/>
            <a:ext cx="41052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000099"/>
                </a:solidFill>
              </a:rPr>
              <a:t>Cao su, chất dẻo. tơ sợi.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4716463" y="1160463"/>
            <a:ext cx="442753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009900"/>
                </a:solidFill>
              </a:rPr>
              <a:t>Một số dạng năng lượng </a:t>
            </a:r>
            <a:r>
              <a:rPr lang="en-US" b="1">
                <a:solidFill>
                  <a:srgbClr val="009900"/>
                </a:solidFill>
              </a:rPr>
              <a:t>:</a:t>
            </a:r>
            <a:r>
              <a:rPr lang="en-US"/>
              <a:t> 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4716463" y="1649413"/>
            <a:ext cx="41052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000099"/>
                </a:solidFill>
              </a:rPr>
              <a:t>Năng lượng mặt trời.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4716463" y="2133600"/>
            <a:ext cx="41052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000099"/>
                </a:solidFill>
              </a:rPr>
              <a:t>Năng lượng chất đốt 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716463" y="2600325"/>
            <a:ext cx="41052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000099"/>
                </a:solidFill>
              </a:rPr>
              <a:t>Năng lượng gió. 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4716463" y="3119438"/>
            <a:ext cx="41052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000099"/>
                </a:solidFill>
              </a:rPr>
              <a:t>Năng lượng nước chảy.. </a:t>
            </a:r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4535488" y="1160463"/>
            <a:ext cx="0" cy="3422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4716463" y="3602038"/>
            <a:ext cx="41052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000099"/>
                </a:solidFill>
              </a:rPr>
              <a:t>Năng lượng điện.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/>
      <p:bldP spid="8199" grpId="0"/>
      <p:bldP spid="8200" grpId="0"/>
      <p:bldP spid="8201" grpId="0"/>
      <p:bldP spid="8202" grpId="0"/>
      <p:bldP spid="8203" grpId="0"/>
      <p:bldP spid="8204" grpId="0"/>
      <p:bldP spid="8205" grpId="0"/>
      <p:bldP spid="8206" grpId="0"/>
      <p:bldP spid="8207" grpId="0"/>
      <p:bldP spid="8208" grpId="0"/>
      <p:bldP spid="8209" grpId="0"/>
      <p:bldP spid="8210" grpId="0"/>
      <p:bldP spid="8211" grpId="0" animBg="1"/>
      <p:bldP spid="82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00CC"/>
            </a:gs>
            <a:gs pos="100000">
              <a:srgbClr val="2F00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89" name="Group 2169"/>
          <p:cNvGraphicFramePr>
            <a:graphicFrameLocks noGrp="1"/>
          </p:cNvGraphicFramePr>
          <p:nvPr/>
        </p:nvGraphicFramePr>
        <p:xfrm>
          <a:off x="1079500" y="225425"/>
          <a:ext cx="4930775" cy="6178558"/>
        </p:xfrm>
        <a:graphic>
          <a:graphicData uri="http://schemas.openxmlformats.org/drawingml/2006/table">
            <a:tbl>
              <a:tblPr/>
              <a:tblGrid>
                <a:gridCol w="379413"/>
                <a:gridCol w="379412"/>
                <a:gridCol w="379413"/>
                <a:gridCol w="379412"/>
                <a:gridCol w="379413"/>
                <a:gridCol w="379412"/>
                <a:gridCol w="379413"/>
                <a:gridCol w="377825"/>
                <a:gridCol w="387350"/>
                <a:gridCol w="358775"/>
                <a:gridCol w="392112"/>
                <a:gridCol w="379413"/>
                <a:gridCol w="379412"/>
              </a:tblGrid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79" name="Rectangle 307"/>
          <p:cNvSpPr>
            <a:spLocks noChangeArrowheads="1"/>
          </p:cNvSpPr>
          <p:nvPr/>
        </p:nvSpPr>
        <p:spPr bwMode="auto">
          <a:xfrm>
            <a:off x="7153275" y="5483225"/>
            <a:ext cx="682625" cy="3032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Đội A</a:t>
            </a:r>
          </a:p>
        </p:txBody>
      </p:sp>
      <p:sp>
        <p:nvSpPr>
          <p:cNvPr id="3380" name="Oval 308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30</a:t>
            </a:r>
          </a:p>
        </p:txBody>
      </p:sp>
      <p:sp>
        <p:nvSpPr>
          <p:cNvPr id="3381" name="Oval 309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29</a:t>
            </a:r>
          </a:p>
        </p:txBody>
      </p:sp>
      <p:sp>
        <p:nvSpPr>
          <p:cNvPr id="3382" name="Oval 310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28</a:t>
            </a:r>
          </a:p>
        </p:txBody>
      </p:sp>
      <p:sp>
        <p:nvSpPr>
          <p:cNvPr id="3383" name="Oval 311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27</a:t>
            </a:r>
          </a:p>
        </p:txBody>
      </p:sp>
      <p:sp>
        <p:nvSpPr>
          <p:cNvPr id="3384" name="Oval 312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26</a:t>
            </a:r>
          </a:p>
        </p:txBody>
      </p:sp>
      <p:sp>
        <p:nvSpPr>
          <p:cNvPr id="3385" name="Oval 313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25</a:t>
            </a:r>
          </a:p>
        </p:txBody>
      </p:sp>
      <p:sp>
        <p:nvSpPr>
          <p:cNvPr id="3386" name="Oval 314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24</a:t>
            </a:r>
          </a:p>
        </p:txBody>
      </p:sp>
      <p:sp>
        <p:nvSpPr>
          <p:cNvPr id="3387" name="Oval 315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23</a:t>
            </a:r>
          </a:p>
        </p:txBody>
      </p:sp>
      <p:sp>
        <p:nvSpPr>
          <p:cNvPr id="3388" name="Oval 316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22</a:t>
            </a:r>
          </a:p>
        </p:txBody>
      </p:sp>
      <p:sp>
        <p:nvSpPr>
          <p:cNvPr id="3389" name="Oval 317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21</a:t>
            </a:r>
          </a:p>
        </p:txBody>
      </p:sp>
      <p:sp>
        <p:nvSpPr>
          <p:cNvPr id="3390" name="Oval 318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20</a:t>
            </a:r>
          </a:p>
        </p:txBody>
      </p:sp>
      <p:sp>
        <p:nvSpPr>
          <p:cNvPr id="3391" name="Oval 319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19</a:t>
            </a:r>
          </a:p>
        </p:txBody>
      </p:sp>
      <p:sp>
        <p:nvSpPr>
          <p:cNvPr id="3392" name="Oval 320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18</a:t>
            </a:r>
          </a:p>
        </p:txBody>
      </p:sp>
      <p:sp>
        <p:nvSpPr>
          <p:cNvPr id="3393" name="Oval 321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17</a:t>
            </a:r>
          </a:p>
        </p:txBody>
      </p:sp>
      <p:sp>
        <p:nvSpPr>
          <p:cNvPr id="3394" name="Oval 322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16</a:t>
            </a:r>
          </a:p>
        </p:txBody>
      </p:sp>
      <p:sp>
        <p:nvSpPr>
          <p:cNvPr id="3395" name="Oval 323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15</a:t>
            </a:r>
          </a:p>
        </p:txBody>
      </p:sp>
      <p:sp>
        <p:nvSpPr>
          <p:cNvPr id="3396" name="Oval 324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14</a:t>
            </a:r>
          </a:p>
        </p:txBody>
      </p:sp>
      <p:sp>
        <p:nvSpPr>
          <p:cNvPr id="3397" name="Oval 325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13</a:t>
            </a:r>
          </a:p>
        </p:txBody>
      </p:sp>
      <p:sp>
        <p:nvSpPr>
          <p:cNvPr id="3398" name="Oval 326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12</a:t>
            </a:r>
          </a:p>
        </p:txBody>
      </p:sp>
      <p:sp>
        <p:nvSpPr>
          <p:cNvPr id="3399" name="Oval 327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11</a:t>
            </a:r>
          </a:p>
        </p:txBody>
      </p:sp>
      <p:sp>
        <p:nvSpPr>
          <p:cNvPr id="3400" name="Oval 328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10</a:t>
            </a:r>
          </a:p>
        </p:txBody>
      </p:sp>
      <p:sp>
        <p:nvSpPr>
          <p:cNvPr id="3401" name="Oval 329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9</a:t>
            </a:r>
          </a:p>
        </p:txBody>
      </p:sp>
      <p:sp>
        <p:nvSpPr>
          <p:cNvPr id="3402" name="Oval 330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8</a:t>
            </a:r>
          </a:p>
        </p:txBody>
      </p:sp>
      <p:sp>
        <p:nvSpPr>
          <p:cNvPr id="3403" name="Oval 331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7</a:t>
            </a:r>
          </a:p>
        </p:txBody>
      </p:sp>
      <p:sp>
        <p:nvSpPr>
          <p:cNvPr id="3404" name="Oval 332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6</a:t>
            </a:r>
          </a:p>
        </p:txBody>
      </p:sp>
      <p:sp>
        <p:nvSpPr>
          <p:cNvPr id="3405" name="Oval 333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5</a:t>
            </a:r>
          </a:p>
        </p:txBody>
      </p:sp>
      <p:sp>
        <p:nvSpPr>
          <p:cNvPr id="3406" name="Oval 334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4</a:t>
            </a:r>
          </a:p>
        </p:txBody>
      </p:sp>
      <p:sp>
        <p:nvSpPr>
          <p:cNvPr id="3407" name="Oval 335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3</a:t>
            </a:r>
          </a:p>
        </p:txBody>
      </p:sp>
      <p:sp>
        <p:nvSpPr>
          <p:cNvPr id="3408" name="Oval 336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2</a:t>
            </a:r>
          </a:p>
        </p:txBody>
      </p:sp>
      <p:sp>
        <p:nvSpPr>
          <p:cNvPr id="3409" name="Oval 337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1</a:t>
            </a:r>
          </a:p>
        </p:txBody>
      </p:sp>
      <p:sp>
        <p:nvSpPr>
          <p:cNvPr id="3410" name="Oval 338"/>
          <p:cNvSpPr>
            <a:spLocks noChangeArrowheads="1"/>
          </p:cNvSpPr>
          <p:nvPr/>
        </p:nvSpPr>
        <p:spPr bwMode="auto">
          <a:xfrm>
            <a:off x="7304088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 b="1"/>
          </a:p>
        </p:txBody>
      </p:sp>
      <p:sp>
        <p:nvSpPr>
          <p:cNvPr id="3413" name="Rectangle 341"/>
          <p:cNvSpPr>
            <a:spLocks noChangeArrowheads="1"/>
          </p:cNvSpPr>
          <p:nvPr/>
        </p:nvSpPr>
        <p:spPr bwMode="auto">
          <a:xfrm>
            <a:off x="360363" y="238125"/>
            <a:ext cx="457200" cy="3254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99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1</a:t>
            </a:r>
          </a:p>
        </p:txBody>
      </p:sp>
      <p:pic>
        <p:nvPicPr>
          <p:cNvPr id="3414" name="Picture 342" descr="j_ticket_ani_lef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8900" y="315913"/>
            <a:ext cx="361950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365" name="Group 1245"/>
          <p:cNvGraphicFramePr>
            <a:graphicFrameLocks noGrp="1"/>
          </p:cNvGraphicFramePr>
          <p:nvPr/>
        </p:nvGraphicFramePr>
        <p:xfrm>
          <a:off x="2208213" y="227013"/>
          <a:ext cx="1897062" cy="334962"/>
        </p:xfrm>
        <a:graphic>
          <a:graphicData uri="http://schemas.openxmlformats.org/drawingml/2006/table">
            <a:tbl>
              <a:tblPr/>
              <a:tblGrid>
                <a:gridCol w="379412"/>
                <a:gridCol w="379413"/>
                <a:gridCol w="379412"/>
                <a:gridCol w="379413"/>
                <a:gridCol w="379412"/>
              </a:tblGrid>
              <a:tr h="3349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29" name="AutoShape 357"/>
          <p:cNvSpPr>
            <a:spLocks noChangeArrowheads="1"/>
          </p:cNvSpPr>
          <p:nvPr/>
        </p:nvSpPr>
        <p:spPr bwMode="auto">
          <a:xfrm>
            <a:off x="5780088" y="549275"/>
            <a:ext cx="3025775" cy="35448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rIns="0" anchor="ctr"/>
          <a:lstStyle/>
          <a:p>
            <a:pPr algn="just"/>
            <a:r>
              <a:rPr lang="en-US" sz="2400">
                <a:solidFill>
                  <a:srgbClr val="000099"/>
                </a:solidFill>
              </a:rPr>
              <a:t>Câu 1: 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Ô chữ có 5 chữ cái: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Đây là một trong những vật liệu dùng để sản xuất xi măng.</a:t>
            </a:r>
          </a:p>
        </p:txBody>
      </p:sp>
      <p:sp>
        <p:nvSpPr>
          <p:cNvPr id="3430" name="Rectangle 358"/>
          <p:cNvSpPr>
            <a:spLocks noChangeArrowheads="1"/>
          </p:cNvSpPr>
          <p:nvPr/>
        </p:nvSpPr>
        <p:spPr bwMode="auto">
          <a:xfrm>
            <a:off x="354013" y="617538"/>
            <a:ext cx="457200" cy="3048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99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2</a:t>
            </a:r>
          </a:p>
        </p:txBody>
      </p:sp>
      <p:pic>
        <p:nvPicPr>
          <p:cNvPr id="3431" name="Picture 359" descr="j_ticket_ani_lef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65250" y="655638"/>
            <a:ext cx="361950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371" name="Group 1251"/>
          <p:cNvGraphicFramePr>
            <a:graphicFrameLocks noGrp="1"/>
          </p:cNvGraphicFramePr>
          <p:nvPr/>
        </p:nvGraphicFramePr>
        <p:xfrm>
          <a:off x="2595563" y="563563"/>
          <a:ext cx="1139825" cy="334962"/>
        </p:xfrm>
        <a:graphic>
          <a:graphicData uri="http://schemas.openxmlformats.org/drawingml/2006/table">
            <a:tbl>
              <a:tblPr/>
              <a:tblGrid>
                <a:gridCol w="379412"/>
                <a:gridCol w="381000"/>
                <a:gridCol w="379413"/>
              </a:tblGrid>
              <a:tr h="3349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42" name="AutoShape 370"/>
          <p:cNvSpPr>
            <a:spLocks noChangeArrowheads="1"/>
          </p:cNvSpPr>
          <p:nvPr/>
        </p:nvSpPr>
        <p:spPr bwMode="auto">
          <a:xfrm>
            <a:off x="5808663" y="549275"/>
            <a:ext cx="2997200" cy="35448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rIns="0" anchor="ctr"/>
          <a:lstStyle/>
          <a:p>
            <a:pPr algn="just"/>
            <a:r>
              <a:rPr lang="en-US" sz="2400">
                <a:solidFill>
                  <a:srgbClr val="000099"/>
                </a:solidFill>
              </a:rPr>
              <a:t>Câu 2: 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Ô chữ có 3 chữ cái: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Đây là vật liệu dùng để đan lát, làm đồ mĩ nghệ.</a:t>
            </a:r>
          </a:p>
        </p:txBody>
      </p:sp>
      <p:sp>
        <p:nvSpPr>
          <p:cNvPr id="3443" name="AutoShape 371"/>
          <p:cNvSpPr>
            <a:spLocks noChangeArrowheads="1"/>
          </p:cNvSpPr>
          <p:nvPr/>
        </p:nvSpPr>
        <p:spPr bwMode="auto">
          <a:xfrm>
            <a:off x="5773738" y="555625"/>
            <a:ext cx="3025775" cy="353853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rIns="0" anchor="ctr"/>
          <a:lstStyle/>
          <a:p>
            <a:pPr algn="just"/>
            <a:r>
              <a:rPr lang="en-US" sz="2400">
                <a:solidFill>
                  <a:srgbClr val="000099"/>
                </a:solidFill>
              </a:rPr>
              <a:t>Câu 3: 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Ô chữ có 4 chữ cái: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Đây là vật liệu dùng để xây nhà cửa cao tầng, làm cầu bắc qua sông, đường ray tàu hỏa, máy móc</a:t>
            </a:r>
          </a:p>
        </p:txBody>
      </p:sp>
      <p:graphicFrame>
        <p:nvGraphicFramePr>
          <p:cNvPr id="6378" name="Group 1258"/>
          <p:cNvGraphicFramePr>
            <a:graphicFrameLocks noGrp="1"/>
          </p:cNvGraphicFramePr>
          <p:nvPr/>
        </p:nvGraphicFramePr>
        <p:xfrm>
          <a:off x="2981325" y="906463"/>
          <a:ext cx="1519238" cy="334962"/>
        </p:xfrm>
        <a:graphic>
          <a:graphicData uri="http://schemas.openxmlformats.org/drawingml/2006/table">
            <a:tbl>
              <a:tblPr/>
              <a:tblGrid>
                <a:gridCol w="379413"/>
                <a:gridCol w="381000"/>
                <a:gridCol w="379412"/>
                <a:gridCol w="379413"/>
              </a:tblGrid>
              <a:tr h="3349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456" name="Picture 384" descr="j_ticket_ani_lef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65250" y="987425"/>
            <a:ext cx="36195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57" name="Rectangle 385"/>
          <p:cNvSpPr>
            <a:spLocks noChangeArrowheads="1"/>
          </p:cNvSpPr>
          <p:nvPr/>
        </p:nvSpPr>
        <p:spPr bwMode="auto">
          <a:xfrm>
            <a:off x="360363" y="944563"/>
            <a:ext cx="457200" cy="303212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99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3</a:t>
            </a:r>
          </a:p>
        </p:txBody>
      </p:sp>
      <p:sp>
        <p:nvSpPr>
          <p:cNvPr id="3458" name="Rectangle 386"/>
          <p:cNvSpPr>
            <a:spLocks noChangeArrowheads="1"/>
          </p:cNvSpPr>
          <p:nvPr/>
        </p:nvSpPr>
        <p:spPr bwMode="auto">
          <a:xfrm>
            <a:off x="360363" y="1282700"/>
            <a:ext cx="457200" cy="30956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99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4</a:t>
            </a:r>
          </a:p>
        </p:txBody>
      </p:sp>
      <p:graphicFrame>
        <p:nvGraphicFramePr>
          <p:cNvPr id="6389" name="Group 1269"/>
          <p:cNvGraphicFramePr>
            <a:graphicFrameLocks noGrp="1"/>
          </p:cNvGraphicFramePr>
          <p:nvPr/>
        </p:nvGraphicFramePr>
        <p:xfrm>
          <a:off x="2973388" y="1250950"/>
          <a:ext cx="1898650" cy="334963"/>
        </p:xfrm>
        <a:graphic>
          <a:graphicData uri="http://schemas.openxmlformats.org/drawingml/2006/table">
            <a:tbl>
              <a:tblPr/>
              <a:tblGrid>
                <a:gridCol w="379412"/>
                <a:gridCol w="381000"/>
                <a:gridCol w="379413"/>
                <a:gridCol w="379412"/>
                <a:gridCol w="379413"/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473" name="Picture 401" descr="j_ticket_ani_lef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65250" y="1339850"/>
            <a:ext cx="36195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74" name="AutoShape 402"/>
          <p:cNvSpPr>
            <a:spLocks noChangeArrowheads="1"/>
          </p:cNvSpPr>
          <p:nvPr/>
        </p:nvSpPr>
        <p:spPr bwMode="auto">
          <a:xfrm>
            <a:off x="5773738" y="552450"/>
            <a:ext cx="3025775" cy="35417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rIns="0" anchor="ctr"/>
          <a:lstStyle/>
          <a:p>
            <a:pPr algn="just"/>
            <a:r>
              <a:rPr lang="en-US" sz="2400">
                <a:solidFill>
                  <a:srgbClr val="000099"/>
                </a:solidFill>
              </a:rPr>
              <a:t>Câu 4: 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Ô chữ có 5 chữ cái: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Đây là vật liệu dùng để làm săm lốp xe, làm các chi tiết một số đồ điện, máy móc và đồ dùng trong gia đình.</a:t>
            </a:r>
          </a:p>
        </p:txBody>
      </p:sp>
      <p:sp>
        <p:nvSpPr>
          <p:cNvPr id="3475" name="Rectangle 403"/>
          <p:cNvSpPr>
            <a:spLocks noChangeArrowheads="1"/>
          </p:cNvSpPr>
          <p:nvPr/>
        </p:nvSpPr>
        <p:spPr bwMode="auto">
          <a:xfrm>
            <a:off x="360363" y="1622425"/>
            <a:ext cx="457200" cy="30321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99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5</a:t>
            </a:r>
          </a:p>
        </p:txBody>
      </p:sp>
      <p:graphicFrame>
        <p:nvGraphicFramePr>
          <p:cNvPr id="6404" name="Group 1284"/>
          <p:cNvGraphicFramePr>
            <a:graphicFrameLocks noGrp="1"/>
          </p:cNvGraphicFramePr>
          <p:nvPr/>
        </p:nvGraphicFramePr>
        <p:xfrm>
          <a:off x="2598738" y="1592263"/>
          <a:ext cx="3036887" cy="334962"/>
        </p:xfrm>
        <a:graphic>
          <a:graphicData uri="http://schemas.openxmlformats.org/drawingml/2006/table">
            <a:tbl>
              <a:tblPr/>
              <a:tblGrid>
                <a:gridCol w="379412"/>
                <a:gridCol w="381000"/>
                <a:gridCol w="379413"/>
                <a:gridCol w="379412"/>
                <a:gridCol w="379413"/>
                <a:gridCol w="379412"/>
                <a:gridCol w="379413"/>
                <a:gridCol w="379412"/>
              </a:tblGrid>
              <a:tr h="3349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496" name="Picture 424" descr="j_ticket_ani_lef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65250" y="1679575"/>
            <a:ext cx="36195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97" name="AutoShape 425"/>
          <p:cNvSpPr>
            <a:spLocks noChangeArrowheads="1"/>
          </p:cNvSpPr>
          <p:nvPr/>
        </p:nvSpPr>
        <p:spPr bwMode="auto">
          <a:xfrm>
            <a:off x="5773738" y="560388"/>
            <a:ext cx="3025775" cy="35337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rIns="0" anchor="ctr"/>
          <a:lstStyle/>
          <a:p>
            <a:pPr algn="just"/>
            <a:r>
              <a:rPr lang="en-US" sz="2400">
                <a:solidFill>
                  <a:srgbClr val="000099"/>
                </a:solidFill>
              </a:rPr>
              <a:t>Câu 5: 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Ô chữ có 8 chữ cái: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Đây là vật liệu trong suốt, không gỉ, được làm từ cát trắng và một số chất khác.</a:t>
            </a:r>
          </a:p>
        </p:txBody>
      </p:sp>
      <p:sp>
        <p:nvSpPr>
          <p:cNvPr id="3498" name="Rectangle 426"/>
          <p:cNvSpPr>
            <a:spLocks noChangeArrowheads="1"/>
          </p:cNvSpPr>
          <p:nvPr/>
        </p:nvSpPr>
        <p:spPr bwMode="auto">
          <a:xfrm>
            <a:off x="360363" y="1973263"/>
            <a:ext cx="457200" cy="303212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99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6</a:t>
            </a:r>
          </a:p>
        </p:txBody>
      </p:sp>
      <p:graphicFrame>
        <p:nvGraphicFramePr>
          <p:cNvPr id="6417" name="Group 1297"/>
          <p:cNvGraphicFramePr>
            <a:graphicFrameLocks noGrp="1"/>
          </p:cNvGraphicFramePr>
          <p:nvPr/>
        </p:nvGraphicFramePr>
        <p:xfrm>
          <a:off x="2222500" y="1927225"/>
          <a:ext cx="2657475" cy="354013"/>
        </p:xfrm>
        <a:graphic>
          <a:graphicData uri="http://schemas.openxmlformats.org/drawingml/2006/table">
            <a:tbl>
              <a:tblPr/>
              <a:tblGrid>
                <a:gridCol w="379413"/>
                <a:gridCol w="381000"/>
                <a:gridCol w="379412"/>
                <a:gridCol w="379413"/>
                <a:gridCol w="379412"/>
                <a:gridCol w="379413"/>
                <a:gridCol w="379412"/>
              </a:tblGrid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517" name="Picture 445" descr="j_ticket_ani_lef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8900" y="2024063"/>
            <a:ext cx="361950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18" name="AutoShape 446"/>
          <p:cNvSpPr>
            <a:spLocks noChangeArrowheads="1"/>
          </p:cNvSpPr>
          <p:nvPr/>
        </p:nvSpPr>
        <p:spPr bwMode="auto">
          <a:xfrm>
            <a:off x="5767388" y="549275"/>
            <a:ext cx="3025775" cy="35448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rIns="0" anchor="ctr"/>
          <a:lstStyle/>
          <a:p>
            <a:pPr algn="just"/>
            <a:r>
              <a:rPr lang="en-US" sz="2400">
                <a:solidFill>
                  <a:srgbClr val="000099"/>
                </a:solidFill>
              </a:rPr>
              <a:t>Câu 6: 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Ô chữ có 7 chữ cái: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Đây là vật liệu được sử dụng rộng rãi vì chúng bền, không đắt tiền và có màu sắc đẹp.</a:t>
            </a:r>
          </a:p>
        </p:txBody>
      </p:sp>
      <p:sp>
        <p:nvSpPr>
          <p:cNvPr id="3519" name="Rectangle 447"/>
          <p:cNvSpPr>
            <a:spLocks noChangeArrowheads="1"/>
          </p:cNvSpPr>
          <p:nvPr/>
        </p:nvSpPr>
        <p:spPr bwMode="auto">
          <a:xfrm>
            <a:off x="360363" y="2322513"/>
            <a:ext cx="457200" cy="3048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99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7</a:t>
            </a:r>
          </a:p>
        </p:txBody>
      </p:sp>
      <p:graphicFrame>
        <p:nvGraphicFramePr>
          <p:cNvPr id="6430" name="Group 1310"/>
          <p:cNvGraphicFramePr>
            <a:graphicFrameLocks noGrp="1"/>
          </p:cNvGraphicFramePr>
          <p:nvPr/>
        </p:nvGraphicFramePr>
        <p:xfrm>
          <a:off x="2976563" y="2274888"/>
          <a:ext cx="1898650" cy="341312"/>
        </p:xfrm>
        <a:graphic>
          <a:graphicData uri="http://schemas.openxmlformats.org/drawingml/2006/table">
            <a:tbl>
              <a:tblPr/>
              <a:tblGrid>
                <a:gridCol w="379412"/>
                <a:gridCol w="381000"/>
                <a:gridCol w="379413"/>
                <a:gridCol w="379412"/>
                <a:gridCol w="379413"/>
              </a:tblGrid>
              <a:tr h="3413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534" name="Picture 462" descr="j_ticket_ani_lef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65250" y="2362200"/>
            <a:ext cx="36195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35" name="AutoShape 463"/>
          <p:cNvSpPr>
            <a:spLocks noChangeArrowheads="1"/>
          </p:cNvSpPr>
          <p:nvPr/>
        </p:nvSpPr>
        <p:spPr bwMode="auto">
          <a:xfrm>
            <a:off x="5759450" y="549275"/>
            <a:ext cx="3025775" cy="35448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rIns="0" anchor="ctr"/>
          <a:lstStyle/>
          <a:p>
            <a:pPr algn="just"/>
            <a:r>
              <a:rPr lang="en-US" sz="2400">
                <a:solidFill>
                  <a:srgbClr val="000099"/>
                </a:solidFill>
              </a:rPr>
              <a:t>Câu 7: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Ô chữ có 5 chữ cái: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Đây là nguyên liệu của ngành dệt may và một số ngành công nghiệp khác.</a:t>
            </a:r>
          </a:p>
        </p:txBody>
      </p:sp>
      <p:sp>
        <p:nvSpPr>
          <p:cNvPr id="3536" name="Rectangle 464"/>
          <p:cNvSpPr>
            <a:spLocks noChangeArrowheads="1"/>
          </p:cNvSpPr>
          <p:nvPr/>
        </p:nvSpPr>
        <p:spPr bwMode="auto">
          <a:xfrm>
            <a:off x="360363" y="2665413"/>
            <a:ext cx="457200" cy="303212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99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8</a:t>
            </a:r>
          </a:p>
        </p:txBody>
      </p:sp>
      <p:graphicFrame>
        <p:nvGraphicFramePr>
          <p:cNvPr id="7218" name="Group 2098"/>
          <p:cNvGraphicFramePr>
            <a:graphicFrameLocks noGrp="1"/>
          </p:cNvGraphicFramePr>
          <p:nvPr/>
        </p:nvGraphicFramePr>
        <p:xfrm>
          <a:off x="2976563" y="2616200"/>
          <a:ext cx="1149350" cy="341313"/>
        </p:xfrm>
        <a:graphic>
          <a:graphicData uri="http://schemas.openxmlformats.org/drawingml/2006/table">
            <a:tbl>
              <a:tblPr/>
              <a:tblGrid>
                <a:gridCol w="379412"/>
                <a:gridCol w="381000"/>
                <a:gridCol w="388938"/>
              </a:tblGrid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547" name="Picture 475" descr="j_ticket_ani_lef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8900" y="2708275"/>
            <a:ext cx="36195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48" name="AutoShape 476"/>
          <p:cNvSpPr>
            <a:spLocks noChangeArrowheads="1"/>
          </p:cNvSpPr>
          <p:nvPr/>
        </p:nvSpPr>
        <p:spPr bwMode="auto">
          <a:xfrm>
            <a:off x="5759450" y="558800"/>
            <a:ext cx="3030538" cy="35353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rIns="0" anchor="ctr"/>
          <a:lstStyle/>
          <a:p>
            <a:pPr algn="just"/>
            <a:r>
              <a:rPr lang="en-US" sz="2400">
                <a:solidFill>
                  <a:srgbClr val="000099"/>
                </a:solidFill>
              </a:rPr>
              <a:t>Câu 8: 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Ô chữ có 3 chữ cái: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Đây là vật liệu được sản xuất từ tơ sợi tự nhiên hoặc tơ sợi nhân tạo.</a:t>
            </a:r>
          </a:p>
        </p:txBody>
      </p:sp>
      <p:sp>
        <p:nvSpPr>
          <p:cNvPr id="3549" name="Rectangle 477"/>
          <p:cNvSpPr>
            <a:spLocks noChangeArrowheads="1"/>
          </p:cNvSpPr>
          <p:nvPr/>
        </p:nvSpPr>
        <p:spPr bwMode="auto">
          <a:xfrm>
            <a:off x="365125" y="2974975"/>
            <a:ext cx="457200" cy="30321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99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9</a:t>
            </a:r>
          </a:p>
        </p:txBody>
      </p:sp>
      <p:graphicFrame>
        <p:nvGraphicFramePr>
          <p:cNvPr id="6455" name="Group 1335"/>
          <p:cNvGraphicFramePr>
            <a:graphicFrameLocks noGrp="1"/>
          </p:cNvGraphicFramePr>
          <p:nvPr/>
        </p:nvGraphicFramePr>
        <p:xfrm>
          <a:off x="2206625" y="2957513"/>
          <a:ext cx="2286000" cy="349250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566" name="Picture 494" descr="j_ticket_ani_lef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9350" y="3021013"/>
            <a:ext cx="361950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67" name="AutoShape 495"/>
          <p:cNvSpPr>
            <a:spLocks noChangeArrowheads="1"/>
          </p:cNvSpPr>
          <p:nvPr/>
        </p:nvSpPr>
        <p:spPr bwMode="auto">
          <a:xfrm>
            <a:off x="5767388" y="549275"/>
            <a:ext cx="3025775" cy="35448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rIns="0" anchor="ctr"/>
          <a:lstStyle/>
          <a:p>
            <a:r>
              <a:rPr lang="en-US" sz="2400">
                <a:solidFill>
                  <a:srgbClr val="000099"/>
                </a:solidFill>
              </a:rPr>
              <a:t>Câu 9: </a:t>
            </a:r>
          </a:p>
          <a:p>
            <a:r>
              <a:rPr lang="en-US" sz="2400">
                <a:solidFill>
                  <a:srgbClr val="000099"/>
                </a:solidFill>
              </a:rPr>
              <a:t>Ô chữ có 6 chữ cái:</a:t>
            </a:r>
          </a:p>
          <a:p>
            <a:r>
              <a:rPr lang="en-US" sz="2400">
                <a:solidFill>
                  <a:srgbClr val="000099"/>
                </a:solidFill>
              </a:rPr>
              <a:t>Đây là tên gọi của một sự biến đổi từ chất này thành chất khác.</a:t>
            </a:r>
          </a:p>
        </p:txBody>
      </p:sp>
      <p:sp>
        <p:nvSpPr>
          <p:cNvPr id="3568" name="Rectangle 496"/>
          <p:cNvSpPr>
            <a:spLocks noChangeArrowheads="1"/>
          </p:cNvSpPr>
          <p:nvPr/>
        </p:nvSpPr>
        <p:spPr bwMode="auto">
          <a:xfrm>
            <a:off x="354013" y="3333750"/>
            <a:ext cx="457200" cy="30321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99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10</a:t>
            </a:r>
          </a:p>
        </p:txBody>
      </p:sp>
      <p:graphicFrame>
        <p:nvGraphicFramePr>
          <p:cNvPr id="6462" name="Group 1342"/>
          <p:cNvGraphicFramePr>
            <a:graphicFrameLocks noGrp="1"/>
          </p:cNvGraphicFramePr>
          <p:nvPr/>
        </p:nvGraphicFramePr>
        <p:xfrm>
          <a:off x="2197100" y="3298825"/>
          <a:ext cx="1541463" cy="342900"/>
        </p:xfrm>
        <a:graphic>
          <a:graphicData uri="http://schemas.openxmlformats.org/drawingml/2006/table">
            <a:tbl>
              <a:tblPr/>
              <a:tblGrid>
                <a:gridCol w="385763"/>
                <a:gridCol w="385762"/>
                <a:gridCol w="384175"/>
                <a:gridCol w="385763"/>
              </a:tblGrid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581" name="Picture 509" descr="j_ticket_ani_lef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9350" y="3384550"/>
            <a:ext cx="36195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2" name="AutoShape 510"/>
          <p:cNvSpPr>
            <a:spLocks noChangeArrowheads="1"/>
          </p:cNvSpPr>
          <p:nvPr/>
        </p:nvSpPr>
        <p:spPr bwMode="auto">
          <a:xfrm>
            <a:off x="5767388" y="555625"/>
            <a:ext cx="3025775" cy="353853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rIns="0" anchor="ctr"/>
          <a:lstStyle/>
          <a:p>
            <a:pPr algn="just"/>
            <a:r>
              <a:rPr lang="en-US" sz="2400">
                <a:solidFill>
                  <a:srgbClr val="000099"/>
                </a:solidFill>
              </a:rPr>
              <a:t>Câu 10: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Ô chữ có 4 chữ cái: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Đây là vật liệu có màu đỏ nâu, có ánh kim, dễ dát mỏng, dễ kéo thành sợi, dẫn nhiệt và dẫn điện tốt.</a:t>
            </a:r>
          </a:p>
        </p:txBody>
      </p:sp>
      <p:sp>
        <p:nvSpPr>
          <p:cNvPr id="3583" name="Rectangle 511"/>
          <p:cNvSpPr>
            <a:spLocks noChangeArrowheads="1"/>
          </p:cNvSpPr>
          <p:nvPr/>
        </p:nvSpPr>
        <p:spPr bwMode="auto">
          <a:xfrm>
            <a:off x="360363" y="3686175"/>
            <a:ext cx="457200" cy="3048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99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11</a:t>
            </a:r>
          </a:p>
        </p:txBody>
      </p:sp>
      <p:graphicFrame>
        <p:nvGraphicFramePr>
          <p:cNvPr id="6482" name="Group 1362"/>
          <p:cNvGraphicFramePr>
            <a:graphicFrameLocks noGrp="1"/>
          </p:cNvGraphicFramePr>
          <p:nvPr/>
        </p:nvGraphicFramePr>
        <p:xfrm>
          <a:off x="2613025" y="3654425"/>
          <a:ext cx="2663825" cy="334963"/>
        </p:xfrm>
        <a:graphic>
          <a:graphicData uri="http://schemas.openxmlformats.org/drawingml/2006/table">
            <a:tbl>
              <a:tblPr/>
              <a:tblGrid>
                <a:gridCol w="381000"/>
                <a:gridCol w="379413"/>
                <a:gridCol w="381000"/>
                <a:gridCol w="381000"/>
                <a:gridCol w="381000"/>
                <a:gridCol w="379412"/>
                <a:gridCol w="381000"/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602" name="Picture 530" descr="j_ticket_ani_lef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9350" y="3744913"/>
            <a:ext cx="361950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03" name="AutoShape 531"/>
          <p:cNvSpPr>
            <a:spLocks noChangeArrowheads="1"/>
          </p:cNvSpPr>
          <p:nvPr/>
        </p:nvSpPr>
        <p:spPr bwMode="auto">
          <a:xfrm>
            <a:off x="5767388" y="555625"/>
            <a:ext cx="3025775" cy="35321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rIns="0" anchor="ctr"/>
          <a:lstStyle/>
          <a:p>
            <a:pPr algn="just"/>
            <a:r>
              <a:rPr lang="en-US" sz="2400">
                <a:solidFill>
                  <a:srgbClr val="000099"/>
                </a:solidFill>
              </a:rPr>
              <a:t>Câu 11: </a:t>
            </a:r>
          </a:p>
          <a:p>
            <a:r>
              <a:rPr lang="en-US" sz="2400">
                <a:solidFill>
                  <a:srgbClr val="000099"/>
                </a:solidFill>
              </a:rPr>
              <a:t>Ô chữ có 7 chữ cái: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Đây là nguồn năng lượng được sử dụng chủ yếu trên trái đất.</a:t>
            </a:r>
          </a:p>
        </p:txBody>
      </p:sp>
      <p:sp>
        <p:nvSpPr>
          <p:cNvPr id="3604" name="Rectangle 532"/>
          <p:cNvSpPr>
            <a:spLocks noChangeArrowheads="1"/>
          </p:cNvSpPr>
          <p:nvPr/>
        </p:nvSpPr>
        <p:spPr bwMode="auto">
          <a:xfrm>
            <a:off x="358775" y="4025900"/>
            <a:ext cx="457200" cy="29527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99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12</a:t>
            </a:r>
          </a:p>
        </p:txBody>
      </p:sp>
      <p:graphicFrame>
        <p:nvGraphicFramePr>
          <p:cNvPr id="6491" name="Group 1371"/>
          <p:cNvGraphicFramePr>
            <a:graphicFrameLocks noGrp="1"/>
          </p:cNvGraphicFramePr>
          <p:nvPr/>
        </p:nvGraphicFramePr>
        <p:xfrm>
          <a:off x="2959100" y="3981450"/>
          <a:ext cx="1531938" cy="334963"/>
        </p:xfrm>
        <a:graphic>
          <a:graphicData uri="http://schemas.openxmlformats.org/drawingml/2006/table">
            <a:tbl>
              <a:tblPr/>
              <a:tblGrid>
                <a:gridCol w="382588"/>
                <a:gridCol w="384175"/>
                <a:gridCol w="382587"/>
                <a:gridCol w="382588"/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617" name="Picture 545" descr="j_ticket_ani_lef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9350" y="4075113"/>
            <a:ext cx="361950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18" name="AutoShape 546"/>
          <p:cNvSpPr>
            <a:spLocks noChangeArrowheads="1"/>
          </p:cNvSpPr>
          <p:nvPr/>
        </p:nvSpPr>
        <p:spPr bwMode="auto">
          <a:xfrm>
            <a:off x="5781675" y="549275"/>
            <a:ext cx="3011488" cy="353853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rIns="0" anchor="ctr"/>
          <a:lstStyle/>
          <a:p>
            <a:pPr algn="just"/>
            <a:r>
              <a:rPr lang="en-US" sz="2400">
                <a:solidFill>
                  <a:srgbClr val="000099"/>
                </a:solidFill>
              </a:rPr>
              <a:t>Câu 12: </a:t>
            </a:r>
          </a:p>
          <a:p>
            <a:pPr algn="just"/>
            <a:r>
              <a:rPr lang="en-US" sz="2200">
                <a:solidFill>
                  <a:srgbClr val="000099"/>
                </a:solidFill>
              </a:rPr>
              <a:t>Ô chữ có </a:t>
            </a:r>
            <a:r>
              <a:rPr lang="en-US">
                <a:solidFill>
                  <a:srgbClr val="000099"/>
                </a:solidFill>
              </a:rPr>
              <a:t>4</a:t>
            </a:r>
            <a:r>
              <a:rPr lang="en-US" sz="2200">
                <a:solidFill>
                  <a:srgbClr val="000099"/>
                </a:solidFill>
              </a:rPr>
              <a:t> chữ cái: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Đây là vật liệu có màu trắng bạc, có ánh kim,có thể dát mỏng, kéo thành sợi, dẫn nhiệt và dẫn điện tốt.</a:t>
            </a:r>
          </a:p>
        </p:txBody>
      </p:sp>
      <p:sp>
        <p:nvSpPr>
          <p:cNvPr id="3619" name="Rectangle 547"/>
          <p:cNvSpPr>
            <a:spLocks noChangeArrowheads="1"/>
          </p:cNvSpPr>
          <p:nvPr/>
        </p:nvSpPr>
        <p:spPr bwMode="auto">
          <a:xfrm>
            <a:off x="384175" y="4689475"/>
            <a:ext cx="457200" cy="30321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99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14</a:t>
            </a:r>
          </a:p>
        </p:txBody>
      </p:sp>
      <p:graphicFrame>
        <p:nvGraphicFramePr>
          <p:cNvPr id="6511" name="Group 1391"/>
          <p:cNvGraphicFramePr>
            <a:graphicFrameLocks noGrp="1"/>
          </p:cNvGraphicFramePr>
          <p:nvPr/>
        </p:nvGraphicFramePr>
        <p:xfrm>
          <a:off x="2959100" y="4657725"/>
          <a:ext cx="1911350" cy="349250"/>
        </p:xfrm>
        <a:graphic>
          <a:graphicData uri="http://schemas.openxmlformats.org/drawingml/2006/table">
            <a:tbl>
              <a:tblPr/>
              <a:tblGrid>
                <a:gridCol w="382588"/>
                <a:gridCol w="382587"/>
                <a:gridCol w="381000"/>
                <a:gridCol w="382588"/>
                <a:gridCol w="382587"/>
              </a:tblGrid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634" name="Picture 562" descr="j_ticket_ani_lef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9350" y="4749800"/>
            <a:ext cx="36195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35" name="AutoShape 563"/>
          <p:cNvSpPr>
            <a:spLocks noChangeArrowheads="1"/>
          </p:cNvSpPr>
          <p:nvPr/>
        </p:nvSpPr>
        <p:spPr bwMode="auto">
          <a:xfrm>
            <a:off x="5767388" y="549275"/>
            <a:ext cx="3025775" cy="353853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rIns="0" anchor="ctr"/>
          <a:lstStyle/>
          <a:p>
            <a:pPr algn="just"/>
            <a:r>
              <a:rPr lang="en-US" sz="2400">
                <a:solidFill>
                  <a:srgbClr val="000099"/>
                </a:solidFill>
              </a:rPr>
              <a:t>Câu 14: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Ô chữ có 5 chữ cái: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Đây là tên gọi của một sự biến đổi khi nhiệt độ thay đổi, một số chất có thể chuyển từ thể này sang thể khác.</a:t>
            </a:r>
          </a:p>
        </p:txBody>
      </p:sp>
      <p:sp>
        <p:nvSpPr>
          <p:cNvPr id="3636" name="Rectangle 564"/>
          <p:cNvSpPr>
            <a:spLocks noChangeArrowheads="1"/>
          </p:cNvSpPr>
          <p:nvPr/>
        </p:nvSpPr>
        <p:spPr bwMode="auto">
          <a:xfrm>
            <a:off x="373063" y="5037138"/>
            <a:ext cx="457200" cy="29527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99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15</a:t>
            </a:r>
          </a:p>
        </p:txBody>
      </p:sp>
      <p:graphicFrame>
        <p:nvGraphicFramePr>
          <p:cNvPr id="6530" name="Group 1410"/>
          <p:cNvGraphicFramePr>
            <a:graphicFrameLocks noGrp="1"/>
          </p:cNvGraphicFramePr>
          <p:nvPr/>
        </p:nvGraphicFramePr>
        <p:xfrm>
          <a:off x="2600325" y="5006975"/>
          <a:ext cx="3022600" cy="347663"/>
        </p:xfrm>
        <a:graphic>
          <a:graphicData uri="http://schemas.openxmlformats.org/drawingml/2006/table">
            <a:tbl>
              <a:tblPr/>
              <a:tblGrid>
                <a:gridCol w="377825"/>
                <a:gridCol w="377825"/>
                <a:gridCol w="377825"/>
                <a:gridCol w="377825"/>
                <a:gridCol w="377825"/>
                <a:gridCol w="377825"/>
                <a:gridCol w="377825"/>
                <a:gridCol w="377825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657" name="Picture 585" descr="j_ticket_ani_lef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5038" y="5094288"/>
            <a:ext cx="361950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58" name="AutoShape 586"/>
          <p:cNvSpPr>
            <a:spLocks noChangeArrowheads="1"/>
          </p:cNvSpPr>
          <p:nvPr/>
        </p:nvSpPr>
        <p:spPr bwMode="auto">
          <a:xfrm>
            <a:off x="5767388" y="549275"/>
            <a:ext cx="3025775" cy="35448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rIns="0" anchor="ctr"/>
          <a:lstStyle/>
          <a:p>
            <a:pPr algn="just"/>
            <a:r>
              <a:rPr lang="en-US" sz="2400">
                <a:solidFill>
                  <a:srgbClr val="000099"/>
                </a:solidFill>
              </a:rPr>
              <a:t>Câu 15: 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Ô chữ có 8 chữ cái: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Là một dạng năng lương dùng để làm quay tua bin phát điện ở nhà máy thủy điện.</a:t>
            </a:r>
          </a:p>
        </p:txBody>
      </p:sp>
      <p:sp>
        <p:nvSpPr>
          <p:cNvPr id="3659" name="Rectangle 587"/>
          <p:cNvSpPr>
            <a:spLocks noChangeArrowheads="1"/>
          </p:cNvSpPr>
          <p:nvPr/>
        </p:nvSpPr>
        <p:spPr bwMode="auto">
          <a:xfrm>
            <a:off x="373063" y="5375275"/>
            <a:ext cx="457200" cy="30321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99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16</a:t>
            </a:r>
          </a:p>
        </p:txBody>
      </p:sp>
      <p:graphicFrame>
        <p:nvGraphicFramePr>
          <p:cNvPr id="6543" name="Group 1423"/>
          <p:cNvGraphicFramePr>
            <a:graphicFrameLocks noGrp="1"/>
          </p:cNvGraphicFramePr>
          <p:nvPr/>
        </p:nvGraphicFramePr>
        <p:xfrm>
          <a:off x="1458913" y="5354638"/>
          <a:ext cx="2282825" cy="334962"/>
        </p:xfrm>
        <a:graphic>
          <a:graphicData uri="http://schemas.openxmlformats.org/drawingml/2006/table">
            <a:tbl>
              <a:tblPr/>
              <a:tblGrid>
                <a:gridCol w="381000"/>
                <a:gridCol w="379412"/>
                <a:gridCol w="381000"/>
                <a:gridCol w="381000"/>
                <a:gridCol w="379413"/>
                <a:gridCol w="381000"/>
              </a:tblGrid>
              <a:tr h="3349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676" name="Picture 604" descr="j_ticket_ani_lef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0275" y="5440363"/>
            <a:ext cx="361950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77" name="AutoShape 605"/>
          <p:cNvSpPr>
            <a:spLocks noChangeArrowheads="1"/>
          </p:cNvSpPr>
          <p:nvPr/>
        </p:nvSpPr>
        <p:spPr bwMode="auto">
          <a:xfrm>
            <a:off x="5789613" y="549275"/>
            <a:ext cx="2997200" cy="353853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rIns="0" anchor="ctr"/>
          <a:lstStyle/>
          <a:p>
            <a:pPr algn="just"/>
            <a:r>
              <a:rPr lang="en-US" sz="2400">
                <a:solidFill>
                  <a:srgbClr val="000099"/>
                </a:solidFill>
              </a:rPr>
              <a:t>Câu 16: 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Ô chữ có 6 chữ cái: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Khi trộn lẫn hai hay nhiều chất với nhau tạo thành thứ này ?</a:t>
            </a:r>
          </a:p>
        </p:txBody>
      </p:sp>
      <p:sp>
        <p:nvSpPr>
          <p:cNvPr id="3678" name="Rectangle 606"/>
          <p:cNvSpPr>
            <a:spLocks noChangeArrowheads="1"/>
          </p:cNvSpPr>
          <p:nvPr/>
        </p:nvSpPr>
        <p:spPr bwMode="auto">
          <a:xfrm>
            <a:off x="384175" y="5732463"/>
            <a:ext cx="457200" cy="303212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99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17</a:t>
            </a:r>
          </a:p>
        </p:txBody>
      </p:sp>
      <p:graphicFrame>
        <p:nvGraphicFramePr>
          <p:cNvPr id="6553" name="Group 1433"/>
          <p:cNvGraphicFramePr>
            <a:graphicFrameLocks noGrp="1"/>
          </p:cNvGraphicFramePr>
          <p:nvPr/>
        </p:nvGraphicFramePr>
        <p:xfrm>
          <a:off x="1838325" y="5695950"/>
          <a:ext cx="1524000" cy="334963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  <a:gridCol w="381000"/>
                <a:gridCol w="381000"/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691" name="Picture 619" descr="j_ticket_ani_lef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0275" y="5778500"/>
            <a:ext cx="36195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2" name="AutoShape 620"/>
          <p:cNvSpPr>
            <a:spLocks noChangeArrowheads="1"/>
          </p:cNvSpPr>
          <p:nvPr/>
        </p:nvSpPr>
        <p:spPr bwMode="auto">
          <a:xfrm>
            <a:off x="5767388" y="549275"/>
            <a:ext cx="3025775" cy="35448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rIns="0" anchor="ctr"/>
          <a:lstStyle/>
          <a:p>
            <a:pPr algn="just"/>
            <a:r>
              <a:rPr lang="en-US" sz="2400">
                <a:solidFill>
                  <a:srgbClr val="000099"/>
                </a:solidFill>
              </a:rPr>
              <a:t>Câu 17: 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Ô chữ có 4 chữ cái: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Đây là một dạng năng lượng dùng để chiếu sáng, sưởi ấm, làm lạnh, truyền tin…</a:t>
            </a:r>
          </a:p>
        </p:txBody>
      </p:sp>
      <p:sp>
        <p:nvSpPr>
          <p:cNvPr id="3693" name="Rectangle 621"/>
          <p:cNvSpPr>
            <a:spLocks noChangeArrowheads="1"/>
          </p:cNvSpPr>
          <p:nvPr/>
        </p:nvSpPr>
        <p:spPr bwMode="auto">
          <a:xfrm>
            <a:off x="373063" y="6097588"/>
            <a:ext cx="457200" cy="315912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99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18</a:t>
            </a:r>
          </a:p>
        </p:txBody>
      </p:sp>
      <p:graphicFrame>
        <p:nvGraphicFramePr>
          <p:cNvPr id="6569" name="Group 1449"/>
          <p:cNvGraphicFramePr>
            <a:graphicFrameLocks noGrp="1"/>
          </p:cNvGraphicFramePr>
          <p:nvPr/>
        </p:nvGraphicFramePr>
        <p:xfrm>
          <a:off x="1838325" y="6032500"/>
          <a:ext cx="3028950" cy="334963"/>
        </p:xfrm>
        <a:graphic>
          <a:graphicData uri="http://schemas.openxmlformats.org/drawingml/2006/table">
            <a:tbl>
              <a:tblPr/>
              <a:tblGrid>
                <a:gridCol w="379413"/>
                <a:gridCol w="377825"/>
                <a:gridCol w="379412"/>
                <a:gridCol w="377825"/>
                <a:gridCol w="379413"/>
                <a:gridCol w="377825"/>
                <a:gridCol w="379412"/>
                <a:gridCol w="37782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714" name="Picture 642" descr="j_ticket_ani_lef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2975" y="6172200"/>
            <a:ext cx="36195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15" name="AutoShape 643"/>
          <p:cNvSpPr>
            <a:spLocks noChangeArrowheads="1"/>
          </p:cNvSpPr>
          <p:nvPr/>
        </p:nvSpPr>
        <p:spPr bwMode="auto">
          <a:xfrm>
            <a:off x="5767388" y="549275"/>
            <a:ext cx="3025775" cy="353853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8000" rIns="18000" anchor="ctr"/>
          <a:lstStyle/>
          <a:p>
            <a:pPr algn="just"/>
            <a:r>
              <a:rPr lang="en-US" sz="2400">
                <a:solidFill>
                  <a:srgbClr val="000099"/>
                </a:solidFill>
              </a:rPr>
              <a:t>Câu 18: 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Ô chữ có 8 chữ cái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Đây là hỗn hợp chất rắn bị hòa tan hoặc hỗn hợp chất lỏng với chất lỏng hòa tan vòa nhau</a:t>
            </a:r>
          </a:p>
        </p:txBody>
      </p:sp>
      <p:sp>
        <p:nvSpPr>
          <p:cNvPr id="3716" name="Rectangle 644"/>
          <p:cNvSpPr>
            <a:spLocks noChangeArrowheads="1"/>
          </p:cNvSpPr>
          <p:nvPr/>
        </p:nvSpPr>
        <p:spPr bwMode="auto">
          <a:xfrm>
            <a:off x="369888" y="4354513"/>
            <a:ext cx="457200" cy="3048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99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13</a:t>
            </a:r>
          </a:p>
        </p:txBody>
      </p:sp>
      <p:graphicFrame>
        <p:nvGraphicFramePr>
          <p:cNvPr id="6496" name="Group 1376"/>
          <p:cNvGraphicFramePr>
            <a:graphicFrameLocks noGrp="1"/>
          </p:cNvGraphicFramePr>
          <p:nvPr/>
        </p:nvGraphicFramePr>
        <p:xfrm>
          <a:off x="2957513" y="4325938"/>
          <a:ext cx="1155700" cy="334962"/>
        </p:xfrm>
        <a:graphic>
          <a:graphicData uri="http://schemas.openxmlformats.org/drawingml/2006/table">
            <a:tbl>
              <a:tblPr/>
              <a:tblGrid>
                <a:gridCol w="385762"/>
                <a:gridCol w="384175"/>
                <a:gridCol w="385763"/>
              </a:tblGrid>
              <a:tr h="3349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T="0" marB="0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727" name="Picture 655" descr="j_ticket_ani_lef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9350" y="4405313"/>
            <a:ext cx="361950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28" name="AutoShape 656"/>
          <p:cNvSpPr>
            <a:spLocks noChangeArrowheads="1"/>
          </p:cNvSpPr>
          <p:nvPr/>
        </p:nvSpPr>
        <p:spPr bwMode="auto">
          <a:xfrm>
            <a:off x="5781675" y="549275"/>
            <a:ext cx="3006725" cy="35448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8000" rIns="18000" anchor="ctr"/>
          <a:lstStyle/>
          <a:p>
            <a:pPr algn="just"/>
            <a:r>
              <a:rPr lang="en-US" sz="2400">
                <a:solidFill>
                  <a:srgbClr val="000099"/>
                </a:solidFill>
              </a:rPr>
              <a:t>Câu 13: 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Ô chữ có 3 chữ cái</a:t>
            </a:r>
          </a:p>
          <a:p>
            <a:pPr algn="just"/>
            <a:r>
              <a:rPr lang="en-US" sz="2400">
                <a:solidFill>
                  <a:srgbClr val="000099"/>
                </a:solidFill>
              </a:rPr>
              <a:t>Đây là dạng năng lượng không gây ô nhiễm môi trường</a:t>
            </a:r>
          </a:p>
        </p:txBody>
      </p:sp>
      <p:sp>
        <p:nvSpPr>
          <p:cNvPr id="3731" name="AutoShape 659"/>
          <p:cNvSpPr>
            <a:spLocks noChangeArrowheads="1"/>
          </p:cNvSpPr>
          <p:nvPr/>
        </p:nvSpPr>
        <p:spPr bwMode="auto">
          <a:xfrm>
            <a:off x="5759450" y="549275"/>
            <a:ext cx="3025775" cy="35448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>
              <a:solidFill>
                <a:srgbClr val="000099"/>
              </a:solidFill>
            </a:endParaRPr>
          </a:p>
        </p:txBody>
      </p:sp>
      <p:sp>
        <p:nvSpPr>
          <p:cNvPr id="3732" name="Rectangle 660"/>
          <p:cNvSpPr>
            <a:spLocks noChangeArrowheads="1"/>
          </p:cNvSpPr>
          <p:nvPr/>
        </p:nvSpPr>
        <p:spPr bwMode="auto">
          <a:xfrm>
            <a:off x="5548313" y="6049963"/>
            <a:ext cx="922337" cy="381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336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T</a:t>
            </a:r>
            <a:r>
              <a:rPr lang="en-US" sz="1600" b="1"/>
              <a:t>ừ khoá</a:t>
            </a:r>
          </a:p>
        </p:txBody>
      </p:sp>
      <p:sp>
        <p:nvSpPr>
          <p:cNvPr id="3773" name="AutoShape 701"/>
          <p:cNvSpPr>
            <a:spLocks noChangeArrowheads="1"/>
          </p:cNvSpPr>
          <p:nvPr/>
        </p:nvSpPr>
        <p:spPr bwMode="auto">
          <a:xfrm>
            <a:off x="5773738" y="549275"/>
            <a:ext cx="3011487" cy="3538538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54000" rIns="54000" anchor="ctr"/>
          <a:lstStyle/>
          <a:p>
            <a:pPr algn="ctr"/>
            <a:r>
              <a:rPr lang="en-US" sz="2800">
                <a:solidFill>
                  <a:srgbClr val="000099"/>
                </a:solidFill>
              </a:rPr>
              <a:t>VẬT CHẤT VÀ NĂNG LƯỢNG</a:t>
            </a:r>
          </a:p>
        </p:txBody>
      </p:sp>
      <p:graphicFrame>
        <p:nvGraphicFramePr>
          <p:cNvPr id="3774" name="Group 702"/>
          <p:cNvGraphicFramePr>
            <a:graphicFrameLocks noGrp="1"/>
          </p:cNvGraphicFramePr>
          <p:nvPr/>
        </p:nvGraphicFramePr>
        <p:xfrm>
          <a:off x="2220913" y="225425"/>
          <a:ext cx="1898650" cy="334963"/>
        </p:xfrm>
        <a:graphic>
          <a:graphicData uri="http://schemas.openxmlformats.org/drawingml/2006/table">
            <a:tbl>
              <a:tblPr/>
              <a:tblGrid>
                <a:gridCol w="379412"/>
                <a:gridCol w="381000"/>
                <a:gridCol w="379413"/>
                <a:gridCol w="379412"/>
                <a:gridCol w="379413"/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Đ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Á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Ô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380" name="Group 1260"/>
          <p:cNvGraphicFramePr>
            <a:graphicFrameLocks noGrp="1"/>
          </p:cNvGraphicFramePr>
          <p:nvPr/>
        </p:nvGraphicFramePr>
        <p:xfrm>
          <a:off x="2600325" y="566738"/>
          <a:ext cx="1141413" cy="334962"/>
        </p:xfrm>
        <a:graphic>
          <a:graphicData uri="http://schemas.openxmlformats.org/drawingml/2006/table">
            <a:tbl>
              <a:tblPr/>
              <a:tblGrid>
                <a:gridCol w="381000"/>
                <a:gridCol w="379413"/>
                <a:gridCol w="381000"/>
              </a:tblGrid>
              <a:tr h="3349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Â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421" name="Group 1301"/>
          <p:cNvGraphicFramePr>
            <a:graphicFrameLocks noGrp="1"/>
          </p:cNvGraphicFramePr>
          <p:nvPr/>
        </p:nvGraphicFramePr>
        <p:xfrm>
          <a:off x="2979738" y="903288"/>
          <a:ext cx="1512887" cy="347662"/>
        </p:xfrm>
        <a:graphic>
          <a:graphicData uri="http://schemas.openxmlformats.org/drawingml/2006/table">
            <a:tbl>
              <a:tblPr/>
              <a:tblGrid>
                <a:gridCol w="377825"/>
                <a:gridCol w="379412"/>
                <a:gridCol w="377825"/>
                <a:gridCol w="377825"/>
              </a:tblGrid>
              <a:tr h="3476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É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420" name="Group 1300"/>
          <p:cNvGraphicFramePr>
            <a:graphicFrameLocks noGrp="1"/>
          </p:cNvGraphicFramePr>
          <p:nvPr/>
        </p:nvGraphicFramePr>
        <p:xfrm>
          <a:off x="2979738" y="1250950"/>
          <a:ext cx="1890712" cy="334963"/>
        </p:xfrm>
        <a:graphic>
          <a:graphicData uri="http://schemas.openxmlformats.org/drawingml/2006/table">
            <a:tbl>
              <a:tblPr/>
              <a:tblGrid>
                <a:gridCol w="377825"/>
                <a:gridCol w="377825"/>
                <a:gridCol w="379412"/>
                <a:gridCol w="377825"/>
                <a:gridCol w="37782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913" name="Group 1793"/>
          <p:cNvGraphicFramePr>
            <a:graphicFrameLocks noGrp="1"/>
          </p:cNvGraphicFramePr>
          <p:nvPr/>
        </p:nvGraphicFramePr>
        <p:xfrm>
          <a:off x="2597150" y="1585913"/>
          <a:ext cx="3035300" cy="347662"/>
        </p:xfrm>
        <a:graphic>
          <a:graphicData uri="http://schemas.openxmlformats.org/drawingml/2006/table">
            <a:tbl>
              <a:tblPr/>
              <a:tblGrid>
                <a:gridCol w="379413"/>
                <a:gridCol w="379412"/>
                <a:gridCol w="379413"/>
                <a:gridCol w="379412"/>
                <a:gridCol w="379413"/>
                <a:gridCol w="379412"/>
                <a:gridCol w="379413"/>
                <a:gridCol w="379412"/>
              </a:tblGrid>
              <a:tr h="3476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Ỷ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432" name="Group 1312"/>
          <p:cNvGraphicFramePr>
            <a:graphicFrameLocks noGrp="1"/>
          </p:cNvGraphicFramePr>
          <p:nvPr/>
        </p:nvGraphicFramePr>
        <p:xfrm>
          <a:off x="2219325" y="1933575"/>
          <a:ext cx="2647950" cy="341313"/>
        </p:xfrm>
        <a:graphic>
          <a:graphicData uri="http://schemas.openxmlformats.org/drawingml/2006/table">
            <a:tbl>
              <a:tblPr/>
              <a:tblGrid>
                <a:gridCol w="377825"/>
                <a:gridCol w="379413"/>
                <a:gridCol w="377825"/>
                <a:gridCol w="377825"/>
                <a:gridCol w="377825"/>
                <a:gridCol w="379412"/>
                <a:gridCol w="377825"/>
              </a:tblGrid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Â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Ẻ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62" name="Group 790"/>
          <p:cNvGraphicFramePr>
            <a:graphicFrameLocks noGrp="1"/>
          </p:cNvGraphicFramePr>
          <p:nvPr/>
        </p:nvGraphicFramePr>
        <p:xfrm>
          <a:off x="2978150" y="2274888"/>
          <a:ext cx="1889125" cy="341312"/>
        </p:xfrm>
        <a:graphic>
          <a:graphicData uri="http://schemas.openxmlformats.org/drawingml/2006/table">
            <a:tbl>
              <a:tblPr/>
              <a:tblGrid>
                <a:gridCol w="377825"/>
                <a:gridCol w="379413"/>
                <a:gridCol w="376237"/>
                <a:gridCol w="377825"/>
                <a:gridCol w="377825"/>
              </a:tblGrid>
              <a:tr h="3413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Ơ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Ợ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219" name="Group 2099"/>
          <p:cNvGraphicFramePr>
            <a:graphicFrameLocks noGrp="1"/>
          </p:cNvGraphicFramePr>
          <p:nvPr/>
        </p:nvGraphicFramePr>
        <p:xfrm>
          <a:off x="2978150" y="2616200"/>
          <a:ext cx="1135063" cy="341313"/>
        </p:xfrm>
        <a:graphic>
          <a:graphicData uri="http://schemas.openxmlformats.org/drawingml/2006/table">
            <a:tbl>
              <a:tblPr/>
              <a:tblGrid>
                <a:gridCol w="376238"/>
                <a:gridCol w="377825"/>
                <a:gridCol w="381000"/>
              </a:tblGrid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Ả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86" name="Group 814"/>
          <p:cNvGraphicFramePr>
            <a:graphicFrameLocks noGrp="1"/>
          </p:cNvGraphicFramePr>
          <p:nvPr/>
        </p:nvGraphicFramePr>
        <p:xfrm>
          <a:off x="2217738" y="2957513"/>
          <a:ext cx="2270125" cy="349250"/>
        </p:xfrm>
        <a:graphic>
          <a:graphicData uri="http://schemas.openxmlformats.org/drawingml/2006/table">
            <a:tbl>
              <a:tblPr/>
              <a:tblGrid>
                <a:gridCol w="377825"/>
                <a:gridCol w="379412"/>
                <a:gridCol w="377825"/>
                <a:gridCol w="377825"/>
                <a:gridCol w="379413"/>
                <a:gridCol w="377825"/>
              </a:tblGrid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Ó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Ọ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02" name="Group 830"/>
          <p:cNvGraphicFramePr>
            <a:graphicFrameLocks noGrp="1"/>
          </p:cNvGraphicFramePr>
          <p:nvPr/>
        </p:nvGraphicFramePr>
        <p:xfrm>
          <a:off x="2208213" y="3300413"/>
          <a:ext cx="1524000" cy="341312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  <a:gridCol w="381000"/>
                <a:gridCol w="381000"/>
              </a:tblGrid>
              <a:tr h="3413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Đ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Ồ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490" name="Group 1370"/>
          <p:cNvGraphicFramePr>
            <a:graphicFrameLocks noGrp="1"/>
          </p:cNvGraphicFramePr>
          <p:nvPr/>
        </p:nvGraphicFramePr>
        <p:xfrm>
          <a:off x="2601913" y="3641725"/>
          <a:ext cx="2655887" cy="334963"/>
        </p:xfrm>
        <a:graphic>
          <a:graphicData uri="http://schemas.openxmlformats.org/drawingml/2006/table">
            <a:tbl>
              <a:tblPr/>
              <a:tblGrid>
                <a:gridCol w="379412"/>
                <a:gridCol w="379413"/>
                <a:gridCol w="379412"/>
                <a:gridCol w="379413"/>
                <a:gridCol w="379412"/>
                <a:gridCol w="379413"/>
                <a:gridCol w="379412"/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Ă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Ờ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32" name="Group 860"/>
          <p:cNvGraphicFramePr>
            <a:graphicFrameLocks noGrp="1"/>
          </p:cNvGraphicFramePr>
          <p:nvPr/>
        </p:nvGraphicFramePr>
        <p:xfrm>
          <a:off x="2970213" y="3975100"/>
          <a:ext cx="1528762" cy="341313"/>
        </p:xfrm>
        <a:graphic>
          <a:graphicData uri="http://schemas.openxmlformats.org/drawingml/2006/table">
            <a:tbl>
              <a:tblPr/>
              <a:tblGrid>
                <a:gridCol w="382587"/>
                <a:gridCol w="382588"/>
                <a:gridCol w="381000"/>
                <a:gridCol w="382587"/>
              </a:tblGrid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Ô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44" name="Group 872"/>
          <p:cNvGraphicFramePr>
            <a:graphicFrameLocks noGrp="1"/>
          </p:cNvGraphicFramePr>
          <p:nvPr/>
        </p:nvGraphicFramePr>
        <p:xfrm>
          <a:off x="2984500" y="4659313"/>
          <a:ext cx="1882775" cy="347662"/>
        </p:xfrm>
        <a:graphic>
          <a:graphicData uri="http://schemas.openxmlformats.org/drawingml/2006/table">
            <a:tbl>
              <a:tblPr/>
              <a:tblGrid>
                <a:gridCol w="376238"/>
                <a:gridCol w="376237"/>
                <a:gridCol w="377825"/>
                <a:gridCol w="376238"/>
                <a:gridCol w="376237"/>
              </a:tblGrid>
              <a:tr h="3476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Í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Ọ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544" name="Group 1424"/>
          <p:cNvGraphicFramePr>
            <a:graphicFrameLocks noGrp="1"/>
          </p:cNvGraphicFramePr>
          <p:nvPr/>
        </p:nvGraphicFramePr>
        <p:xfrm>
          <a:off x="2598738" y="5011738"/>
          <a:ext cx="3035300" cy="334962"/>
        </p:xfrm>
        <a:graphic>
          <a:graphicData uri="http://schemas.openxmlformats.org/drawingml/2006/table">
            <a:tbl>
              <a:tblPr/>
              <a:tblGrid>
                <a:gridCol w="379412"/>
                <a:gridCol w="379413"/>
                <a:gridCol w="379412"/>
                <a:gridCol w="379413"/>
                <a:gridCol w="379412"/>
                <a:gridCol w="379413"/>
                <a:gridCol w="379412"/>
                <a:gridCol w="379413"/>
              </a:tblGrid>
              <a:tr h="3349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Ư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Ớ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Ả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575" name="Group 1455"/>
          <p:cNvGraphicFramePr>
            <a:graphicFrameLocks noGrp="1"/>
          </p:cNvGraphicFramePr>
          <p:nvPr/>
        </p:nvGraphicFramePr>
        <p:xfrm>
          <a:off x="1458913" y="5346700"/>
          <a:ext cx="2273300" cy="355600"/>
        </p:xfrm>
        <a:graphic>
          <a:graphicData uri="http://schemas.openxmlformats.org/drawingml/2006/table">
            <a:tbl>
              <a:tblPr/>
              <a:tblGrid>
                <a:gridCol w="379412"/>
                <a:gridCol w="377825"/>
                <a:gridCol w="379413"/>
                <a:gridCol w="379412"/>
                <a:gridCol w="377825"/>
                <a:gridCol w="379413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Ỗ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Ợ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570" name="Group 1450"/>
          <p:cNvGraphicFramePr>
            <a:graphicFrameLocks noGrp="1"/>
          </p:cNvGraphicFramePr>
          <p:nvPr/>
        </p:nvGraphicFramePr>
        <p:xfrm>
          <a:off x="1836738" y="5702300"/>
          <a:ext cx="1511300" cy="354013"/>
        </p:xfrm>
        <a:graphic>
          <a:graphicData uri="http://schemas.openxmlformats.org/drawingml/2006/table">
            <a:tbl>
              <a:tblPr/>
              <a:tblGrid>
                <a:gridCol w="377825"/>
                <a:gridCol w="377825"/>
                <a:gridCol w="377825"/>
                <a:gridCol w="377825"/>
              </a:tblGrid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Đ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Ệ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255" name="Group 2135"/>
          <p:cNvGraphicFramePr>
            <a:graphicFrameLocks noGrp="1"/>
          </p:cNvGraphicFramePr>
          <p:nvPr/>
        </p:nvGraphicFramePr>
        <p:xfrm>
          <a:off x="1836738" y="6061075"/>
          <a:ext cx="3035300" cy="355600"/>
        </p:xfrm>
        <a:graphic>
          <a:graphicData uri="http://schemas.openxmlformats.org/drawingml/2006/table">
            <a:tbl>
              <a:tblPr/>
              <a:tblGrid>
                <a:gridCol w="379412"/>
                <a:gridCol w="379413"/>
                <a:gridCol w="379412"/>
                <a:gridCol w="379413"/>
                <a:gridCol w="379412"/>
                <a:gridCol w="379413"/>
                <a:gridCol w="379412"/>
                <a:gridCol w="379413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Ị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172" name="Group 2052"/>
          <p:cNvGraphicFramePr>
            <a:graphicFrameLocks noGrp="1"/>
          </p:cNvGraphicFramePr>
          <p:nvPr/>
        </p:nvGraphicFramePr>
        <p:xfrm>
          <a:off x="2974975" y="4316413"/>
          <a:ext cx="1157288" cy="349250"/>
        </p:xfrm>
        <a:graphic>
          <a:graphicData uri="http://schemas.openxmlformats.org/drawingml/2006/table">
            <a:tbl>
              <a:tblPr/>
              <a:tblGrid>
                <a:gridCol w="385763"/>
                <a:gridCol w="371475"/>
                <a:gridCol w="400050"/>
              </a:tblGrid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Ó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215" name="Group 2095"/>
          <p:cNvGraphicFramePr>
            <a:graphicFrameLocks noGrp="1"/>
          </p:cNvGraphicFramePr>
          <p:nvPr/>
        </p:nvGraphicFramePr>
        <p:xfrm>
          <a:off x="2949575" y="231775"/>
          <a:ext cx="406400" cy="6178550"/>
        </p:xfrm>
        <a:graphic>
          <a:graphicData uri="http://schemas.openxmlformats.org/drawingml/2006/table">
            <a:tbl>
              <a:tblPr/>
              <a:tblGrid>
                <a:gridCol w="406400"/>
              </a:tblGrid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</a:rPr>
                        <a:t>V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</a:rPr>
                        <a:t>Â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</a:rPr>
                        <a:t>T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</a:rPr>
                        <a:t>H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</a:rPr>
                        <a:t>Ấ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</a:rPr>
                        <a:t>T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</a:rPr>
                        <a:t>V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</a:rPr>
                        <a:t>N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</a:rPr>
                        <a:t>Ă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</a:rPr>
                        <a:t>N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</a:rPr>
                        <a:t>G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</a:rPr>
                        <a:t>L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</a:rPr>
                        <a:t>Ư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</a:rPr>
                        <a:t>Ợ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</a:rPr>
                        <a:t>N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</a:rPr>
                        <a:t>G</a:t>
                      </a:r>
                    </a:p>
                  </a:txBody>
                  <a:tcPr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  <p:sp>
        <p:nvSpPr>
          <p:cNvPr id="7256" name="Rectangle 2136"/>
          <p:cNvSpPr>
            <a:spLocks noChangeArrowheads="1"/>
          </p:cNvSpPr>
          <p:nvPr/>
        </p:nvSpPr>
        <p:spPr bwMode="auto">
          <a:xfrm>
            <a:off x="8153400" y="5483225"/>
            <a:ext cx="682625" cy="3032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Đội B</a:t>
            </a:r>
          </a:p>
        </p:txBody>
      </p:sp>
      <p:sp>
        <p:nvSpPr>
          <p:cNvPr id="7257" name="Oval 2137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30</a:t>
            </a:r>
          </a:p>
        </p:txBody>
      </p:sp>
      <p:sp>
        <p:nvSpPr>
          <p:cNvPr id="7258" name="Oval 2138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29</a:t>
            </a:r>
          </a:p>
        </p:txBody>
      </p:sp>
      <p:sp>
        <p:nvSpPr>
          <p:cNvPr id="7259" name="Oval 2139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28</a:t>
            </a:r>
          </a:p>
        </p:txBody>
      </p:sp>
      <p:sp>
        <p:nvSpPr>
          <p:cNvPr id="7260" name="Oval 2140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27</a:t>
            </a:r>
          </a:p>
        </p:txBody>
      </p:sp>
      <p:sp>
        <p:nvSpPr>
          <p:cNvPr id="7261" name="Oval 2141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26</a:t>
            </a:r>
          </a:p>
        </p:txBody>
      </p:sp>
      <p:sp>
        <p:nvSpPr>
          <p:cNvPr id="7262" name="Oval 2142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25</a:t>
            </a:r>
          </a:p>
        </p:txBody>
      </p:sp>
      <p:sp>
        <p:nvSpPr>
          <p:cNvPr id="7263" name="Oval 2143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24</a:t>
            </a:r>
          </a:p>
        </p:txBody>
      </p:sp>
      <p:sp>
        <p:nvSpPr>
          <p:cNvPr id="7264" name="Oval 2144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23</a:t>
            </a:r>
          </a:p>
        </p:txBody>
      </p:sp>
      <p:sp>
        <p:nvSpPr>
          <p:cNvPr id="7265" name="Oval 2145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22</a:t>
            </a:r>
          </a:p>
        </p:txBody>
      </p:sp>
      <p:sp>
        <p:nvSpPr>
          <p:cNvPr id="7266" name="Oval 2146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21</a:t>
            </a:r>
          </a:p>
        </p:txBody>
      </p:sp>
      <p:sp>
        <p:nvSpPr>
          <p:cNvPr id="7267" name="Oval 2147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20</a:t>
            </a:r>
          </a:p>
        </p:txBody>
      </p:sp>
      <p:sp>
        <p:nvSpPr>
          <p:cNvPr id="7268" name="Oval 2148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19</a:t>
            </a:r>
          </a:p>
        </p:txBody>
      </p:sp>
      <p:sp>
        <p:nvSpPr>
          <p:cNvPr id="7269" name="Oval 2149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18</a:t>
            </a:r>
          </a:p>
        </p:txBody>
      </p:sp>
      <p:sp>
        <p:nvSpPr>
          <p:cNvPr id="7270" name="Oval 2150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17</a:t>
            </a:r>
          </a:p>
        </p:txBody>
      </p:sp>
      <p:sp>
        <p:nvSpPr>
          <p:cNvPr id="7271" name="Oval 2151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16</a:t>
            </a:r>
          </a:p>
        </p:txBody>
      </p:sp>
      <p:sp>
        <p:nvSpPr>
          <p:cNvPr id="7272" name="Oval 2152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15</a:t>
            </a:r>
          </a:p>
        </p:txBody>
      </p:sp>
      <p:sp>
        <p:nvSpPr>
          <p:cNvPr id="7273" name="Oval 2153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14</a:t>
            </a:r>
          </a:p>
        </p:txBody>
      </p:sp>
      <p:sp>
        <p:nvSpPr>
          <p:cNvPr id="7274" name="Oval 2154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13</a:t>
            </a:r>
          </a:p>
        </p:txBody>
      </p:sp>
      <p:sp>
        <p:nvSpPr>
          <p:cNvPr id="7275" name="Oval 2155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12</a:t>
            </a:r>
          </a:p>
        </p:txBody>
      </p:sp>
      <p:sp>
        <p:nvSpPr>
          <p:cNvPr id="7276" name="Oval 2156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11</a:t>
            </a:r>
          </a:p>
        </p:txBody>
      </p:sp>
      <p:sp>
        <p:nvSpPr>
          <p:cNvPr id="7277" name="Oval 2157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10</a:t>
            </a:r>
          </a:p>
        </p:txBody>
      </p:sp>
      <p:sp>
        <p:nvSpPr>
          <p:cNvPr id="7278" name="Oval 2158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9</a:t>
            </a:r>
          </a:p>
        </p:txBody>
      </p:sp>
      <p:sp>
        <p:nvSpPr>
          <p:cNvPr id="7279" name="Oval 2159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8</a:t>
            </a:r>
          </a:p>
        </p:txBody>
      </p:sp>
      <p:sp>
        <p:nvSpPr>
          <p:cNvPr id="7280" name="Oval 2160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7</a:t>
            </a:r>
          </a:p>
        </p:txBody>
      </p:sp>
      <p:sp>
        <p:nvSpPr>
          <p:cNvPr id="7281" name="Oval 2161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6</a:t>
            </a:r>
          </a:p>
        </p:txBody>
      </p:sp>
      <p:sp>
        <p:nvSpPr>
          <p:cNvPr id="7282" name="Oval 2162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5</a:t>
            </a:r>
          </a:p>
        </p:txBody>
      </p:sp>
      <p:sp>
        <p:nvSpPr>
          <p:cNvPr id="7283" name="Oval 2163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4</a:t>
            </a:r>
          </a:p>
        </p:txBody>
      </p:sp>
      <p:sp>
        <p:nvSpPr>
          <p:cNvPr id="7284" name="Oval 2164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3</a:t>
            </a:r>
          </a:p>
        </p:txBody>
      </p:sp>
      <p:sp>
        <p:nvSpPr>
          <p:cNvPr id="7285" name="Oval 2165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2</a:t>
            </a:r>
          </a:p>
        </p:txBody>
      </p:sp>
      <p:sp>
        <p:nvSpPr>
          <p:cNvPr id="7286" name="Oval 2166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1</a:t>
            </a:r>
          </a:p>
        </p:txBody>
      </p:sp>
      <p:sp>
        <p:nvSpPr>
          <p:cNvPr id="7287" name="Oval 2167"/>
          <p:cNvSpPr>
            <a:spLocks noChangeArrowheads="1"/>
          </p:cNvSpPr>
          <p:nvPr/>
        </p:nvSpPr>
        <p:spPr bwMode="auto">
          <a:xfrm>
            <a:off x="8304213" y="6013450"/>
            <a:ext cx="455612" cy="455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 b="1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grpId="2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2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xit" presetSubtype="0" fill="hold" grpId="2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xit" presetSubtype="0" fill="hold" grpId="2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" presetClass="exit" presetSubtype="0" fill="hold" grpId="2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43" restart="whenNotActive" fill="hold" evtFilter="cancelBubble" nodeType="interactiveSeq">
                <p:stCondLst>
                  <p:cond evt="onClick" delay="0">
                    <p:tgtEl>
                      <p:spTgt spid="33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4" fill="hold" nodeType="clickPar">
                      <p:stCondLst>
                        <p:cond delay="0"/>
                      </p:stCondLst>
                      <p:childTnLst>
                        <p:par>
                          <p:cTn id="3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 nodeType="clickPar">
                      <p:stCondLst>
                        <p:cond delay="indefinite"/>
                      </p:stCondLst>
                      <p:childTnLst>
                        <p:par>
                          <p:cTn id="3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 nodeType="clickPar">
                      <p:stCondLst>
                        <p:cond delay="indefinite"/>
                      </p:stCondLst>
                      <p:childTnLst>
                        <p:par>
                          <p:cTn id="3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 nodeType="clickPar">
                      <p:stCondLst>
                        <p:cond delay="indefinite"/>
                      </p:stCondLst>
                      <p:childTnLst>
                        <p:par>
                          <p:cTn id="3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 nodeType="clickPar">
                      <p:stCondLst>
                        <p:cond delay="indefinite"/>
                      </p:stCondLst>
                      <p:childTnLst>
                        <p:par>
                          <p:cTn id="3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 nodeType="clickPar">
                      <p:stCondLst>
                        <p:cond delay="indefinite"/>
                      </p:stCondLst>
                      <p:childTnLst>
                        <p:par>
                          <p:cTn id="3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 nodeType="clickPar">
                      <p:stCondLst>
                        <p:cond delay="indefinite"/>
                      </p:stCondLst>
                      <p:childTnLst>
                        <p:par>
                          <p:cTn id="3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 nodeType="clickPar">
                      <p:stCondLst>
                        <p:cond delay="indefinite"/>
                      </p:stCondLst>
                      <p:childTnLst>
                        <p:par>
                          <p:cTn id="3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 nodeType="clickPar">
                      <p:stCondLst>
                        <p:cond delay="indefinite"/>
                      </p:stCondLst>
                      <p:childTnLst>
                        <p:par>
                          <p:cTn id="3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 nodeType="clickPar">
                      <p:stCondLst>
                        <p:cond delay="indefinite"/>
                      </p:stCondLst>
                      <p:childTnLst>
                        <p:par>
                          <p:cTn id="3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 nodeType="clickPar">
                      <p:stCondLst>
                        <p:cond delay="indefinite"/>
                      </p:stCondLst>
                      <p:childTnLst>
                        <p:par>
                          <p:cTn id="3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 nodeType="clickPar">
                      <p:stCondLst>
                        <p:cond delay="indefinite"/>
                      </p:stCondLst>
                      <p:childTnLst>
                        <p:par>
                          <p:cTn id="3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 nodeType="clickPar">
                      <p:stCondLst>
                        <p:cond delay="indefinite"/>
                      </p:stCondLst>
                      <p:childTnLst>
                        <p:par>
                          <p:cTn id="3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 nodeType="clickPar">
                      <p:stCondLst>
                        <p:cond delay="indefinite"/>
                      </p:stCondLst>
                      <p:childTnLst>
                        <p:par>
                          <p:cTn id="3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 nodeType="clickPar">
                      <p:stCondLst>
                        <p:cond delay="indefinite"/>
                      </p:stCondLst>
                      <p:childTnLst>
                        <p:par>
                          <p:cTn id="4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 nodeType="clickPar">
                      <p:stCondLst>
                        <p:cond delay="indefinite"/>
                      </p:stCondLst>
                      <p:childTnLst>
                        <p:par>
                          <p:cTn id="4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8" fill="hold" nodeType="clickPar">
                      <p:stCondLst>
                        <p:cond delay="indefinite"/>
                      </p:stCondLst>
                      <p:childTnLst>
                        <p:par>
                          <p:cTn id="4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2" fill="hold" nodeType="clickPar">
                      <p:stCondLst>
                        <p:cond delay="indefinite"/>
                      </p:stCondLst>
                      <p:childTnLst>
                        <p:par>
                          <p:cTn id="4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 nodeType="clickPar">
                      <p:stCondLst>
                        <p:cond delay="indefinite"/>
                      </p:stCondLst>
                      <p:childTnLst>
                        <p:par>
                          <p:cTn id="4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0" fill="hold" nodeType="clickPar">
                      <p:stCondLst>
                        <p:cond delay="indefinite"/>
                      </p:stCondLst>
                      <p:childTnLst>
                        <p:par>
                          <p:cTn id="4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 nodeType="clickPar">
                      <p:stCondLst>
                        <p:cond delay="indefinite"/>
                      </p:stCondLst>
                      <p:childTnLst>
                        <p:par>
                          <p:cTn id="4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8" fill="hold" nodeType="clickPar">
                      <p:stCondLst>
                        <p:cond delay="indefinite"/>
                      </p:stCondLst>
                      <p:childTnLst>
                        <p:par>
                          <p:cTn id="4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2" fill="hold" nodeType="clickPar">
                      <p:stCondLst>
                        <p:cond delay="indefinite"/>
                      </p:stCondLst>
                      <p:childTnLst>
                        <p:par>
                          <p:cTn id="4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6" fill="hold" nodeType="clickPar">
                      <p:stCondLst>
                        <p:cond delay="indefinite"/>
                      </p:stCondLst>
                      <p:childTnLst>
                        <p:par>
                          <p:cTn id="4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0" fill="hold" nodeType="clickPar">
                      <p:stCondLst>
                        <p:cond delay="indefinite"/>
                      </p:stCondLst>
                      <p:childTnLst>
                        <p:par>
                          <p:cTn id="4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4" fill="hold" nodeType="clickPar">
                      <p:stCondLst>
                        <p:cond delay="indefinite"/>
                      </p:stCondLst>
                      <p:childTnLst>
                        <p:par>
                          <p:cTn id="4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8" fill="hold" nodeType="clickPar">
                      <p:stCondLst>
                        <p:cond delay="indefinite"/>
                      </p:stCondLst>
                      <p:childTnLst>
                        <p:par>
                          <p:cTn id="4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2" fill="hold" nodeType="clickPar">
                      <p:stCondLst>
                        <p:cond delay="indefinite"/>
                      </p:stCondLst>
                      <p:childTnLst>
                        <p:par>
                          <p:cTn id="4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 nodeType="clickPar">
                      <p:stCondLst>
                        <p:cond delay="indefinite"/>
                      </p:stCondLst>
                      <p:childTnLst>
                        <p:par>
                          <p:cTn id="4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0" fill="hold" nodeType="clickPar">
                      <p:stCondLst>
                        <p:cond delay="indefinite"/>
                      </p:stCondLst>
                      <p:childTnLst>
                        <p:par>
                          <p:cTn id="4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4" fill="hold" nodeType="clickPar">
                      <p:stCondLst>
                        <p:cond delay="indefinite"/>
                      </p:stCondLst>
                      <p:childTnLst>
                        <p:par>
                          <p:cTn id="4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79"/>
                  </p:tgtEl>
                </p:cond>
              </p:nextCondLst>
            </p:seq>
            <p:seq concurrent="1" nextAc="seek">
              <p:cTn id="468" restart="whenNotActive" fill="hold" evtFilter="cancelBubble" nodeType="interactiveSeq">
                <p:stCondLst>
                  <p:cond evt="onClick" delay="0">
                    <p:tgtEl>
                      <p:spTgt spid="34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9" fill="hold" nodeType="clickPar">
                      <p:stCondLst>
                        <p:cond delay="0"/>
                      </p:stCondLst>
                      <p:childTnLst>
                        <p:par>
                          <p:cTn id="4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13"/>
                  </p:tgtEl>
                </p:cond>
              </p:nextCondLst>
            </p:seq>
            <p:seq concurrent="1" nextAc="seek">
              <p:cTn id="583" restart="whenNotActive" fill="hold" evtFilter="cancelBubble" nodeType="interactiveSeq">
                <p:stCondLst>
                  <p:cond evt="onClick" delay="0">
                    <p:tgtEl>
                      <p:spTgt spid="34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4" fill="hold" nodeType="clickPar">
                      <p:stCondLst>
                        <p:cond delay="0"/>
                      </p:stCondLst>
                      <p:childTnLst>
                        <p:par>
                          <p:cTn id="5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30"/>
                  </p:tgtEl>
                </p:cond>
              </p:nextCondLst>
            </p:seq>
            <p:seq concurrent="1" nextAc="seek">
              <p:cTn id="696" restart="whenNotActive" fill="hold" evtFilter="cancelBubble" nodeType="interactiveSeq">
                <p:stCondLst>
                  <p:cond evt="onClick" delay="0">
                    <p:tgtEl>
                      <p:spTgt spid="34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7" fill="hold" nodeType="clickPar">
                      <p:stCondLst>
                        <p:cond delay="0"/>
                      </p:stCondLst>
                      <p:childTnLst>
                        <p:par>
                          <p:cTn id="6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57"/>
                  </p:tgtEl>
                </p:cond>
              </p:nextCondLst>
            </p:seq>
            <p:seq concurrent="1" nextAc="seek">
              <p:cTn id="807" restart="whenNotActive" fill="hold" evtFilter="cancelBubble" nodeType="interactiveSeq">
                <p:stCondLst>
                  <p:cond evt="onClick" delay="0">
                    <p:tgtEl>
                      <p:spTgt spid="34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8" fill="hold" nodeType="clickPar">
                      <p:stCondLst>
                        <p:cond delay="0"/>
                      </p:stCondLst>
                      <p:childTnLst>
                        <p:par>
                          <p:cTn id="8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58"/>
                  </p:tgtEl>
                </p:cond>
              </p:nextCondLst>
            </p:seq>
            <p:seq concurrent="1" nextAc="seek">
              <p:cTn id="916" restart="whenNotActive" fill="hold" evtFilter="cancelBubble" nodeType="interactiveSeq">
                <p:stCondLst>
                  <p:cond evt="onClick" delay="0">
                    <p:tgtEl>
                      <p:spTgt spid="34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7" fill="hold" nodeType="clickPar">
                      <p:stCondLst>
                        <p:cond delay="0"/>
                      </p:stCondLst>
                      <p:childTnLst>
                        <p:par>
                          <p:cTn id="9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75"/>
                  </p:tgtEl>
                </p:cond>
              </p:nextCondLst>
            </p:seq>
            <p:seq concurrent="1" nextAc="seek">
              <p:cTn id="1023" restart="whenNotActive" fill="hold" evtFilter="cancelBubble" nodeType="interactiveSeq">
                <p:stCondLst>
                  <p:cond evt="onClick" delay="0">
                    <p:tgtEl>
                      <p:spTgt spid="34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4" fill="hold" nodeType="clickPar">
                      <p:stCondLst>
                        <p:cond delay="0"/>
                      </p:stCondLst>
                      <p:childTnLst>
                        <p:par>
                          <p:cTn id="10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4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98"/>
                  </p:tgtEl>
                </p:cond>
              </p:nextCondLst>
            </p:seq>
            <p:seq concurrent="1" nextAc="seek">
              <p:cTn id="1134" restart="whenNotActive" fill="hold" evtFilter="cancelBubble" nodeType="interactiveSeq">
                <p:stCondLst>
                  <p:cond evt="onClick" delay="0">
                    <p:tgtEl>
                      <p:spTgt spid="35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5" fill="hold" nodeType="clickPar">
                      <p:stCondLst>
                        <p:cond delay="0"/>
                      </p:stCondLst>
                      <p:childTnLst>
                        <p:par>
                          <p:cTn id="1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7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19"/>
                  </p:tgtEl>
                </p:cond>
              </p:nextCondLst>
            </p:seq>
            <p:seq concurrent="1" nextAc="seek">
              <p:cTn id="1237" restart="whenNotActive" fill="hold" evtFilter="cancelBubble" nodeType="interactiveSeq">
                <p:stCondLst>
                  <p:cond evt="onClick" delay="0">
                    <p:tgtEl>
                      <p:spTgt spid="35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8" fill="hold" nodeType="clickPar">
                      <p:stCondLst>
                        <p:cond delay="0"/>
                      </p:stCondLst>
                      <p:childTnLst>
                        <p:par>
                          <p:cTn id="1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8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4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0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6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2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8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4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0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6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2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4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6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36"/>
                  </p:tgtEl>
                </p:cond>
              </p:nextCondLst>
            </p:seq>
            <p:seq concurrent="1" nextAc="seek">
              <p:cTn id="1338" restart="whenNotActive" fill="hold" evtFilter="cancelBubble" nodeType="interactiveSeq">
                <p:stCondLst>
                  <p:cond evt="onClick" delay="0">
                    <p:tgtEl>
                      <p:spTgt spid="35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9" fill="hold" nodeType="clickPar">
                      <p:stCondLst>
                        <p:cond delay="0"/>
                      </p:stCondLst>
                      <p:childTnLst>
                        <p:par>
                          <p:cTn id="13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3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9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5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1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7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3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9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5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1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3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5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49"/>
                  </p:tgtEl>
                </p:cond>
              </p:nextCondLst>
            </p:seq>
            <p:seq concurrent="1" nextAc="seek">
              <p:cTn id="1437" restart="whenNotActive" fill="hold" evtFilter="cancelBubble" nodeType="interactiveSeq">
                <p:stCondLst>
                  <p:cond evt="onClick" delay="0">
                    <p:tgtEl>
                      <p:spTgt spid="35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8" fill="hold" nodeType="clickPar">
                      <p:stCondLst>
                        <p:cond delay="0"/>
                      </p:stCondLst>
                      <p:childTnLst>
                        <p:par>
                          <p:cTn id="14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6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2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8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4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0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6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2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8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0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2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68"/>
                  </p:tgtEl>
                </p:cond>
              </p:nextCondLst>
            </p:seq>
            <p:seq concurrent="1" nextAc="seek">
              <p:cTn id="1534" restart="whenNotActive" fill="hold" evtFilter="cancelBubble" nodeType="interactiveSeq">
                <p:stCondLst>
                  <p:cond evt="onClick" delay="0">
                    <p:tgtEl>
                      <p:spTgt spid="35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5" fill="hold" nodeType="clickPar">
                      <p:stCondLst>
                        <p:cond delay="0"/>
                      </p:stCondLst>
                      <p:childTnLst>
                        <p:par>
                          <p:cTn id="15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7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3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9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5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1" presetID="1" presetClass="exit" presetSubtype="0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7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3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9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1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3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3"/>
                  </p:tgtEl>
                </p:cond>
              </p:nextCondLst>
            </p:seq>
            <p:seq concurrent="1" nextAc="seek">
              <p:cTn id="1635" restart="whenNotActive" fill="hold" evtFilter="cancelBubble" nodeType="interactiveSeq">
                <p:stCondLst>
                  <p:cond evt="onClick" delay="0">
                    <p:tgtEl>
                      <p:spTgt spid="36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6" fill="hold" nodeType="clickPar">
                      <p:stCondLst>
                        <p:cond delay="0"/>
                      </p:stCondLst>
                      <p:childTnLst>
                        <p:par>
                          <p:cTn id="16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2" presetID="1" presetClass="exit" presetSubtype="0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8" presetID="1" presetClass="exit" presetSubtype="0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4" presetID="1" presetClass="exit" presetSubtype="0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0" presetID="1" presetClass="exit" presetSubtype="0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6" presetID="1" presetClass="exit" presetSubtype="0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2" presetID="1" presetClass="exit" presetSubtype="0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4" presetID="1" presetClass="exit" presetSubtype="0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6" presetID="1" presetClass="exit" presetSubtype="0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04"/>
                  </p:tgtEl>
                </p:cond>
              </p:nextCondLst>
            </p:seq>
            <p:seq concurrent="1" nextAc="seek">
              <p:cTn id="1728" restart="whenNotActive" fill="hold" evtFilter="cancelBubble" nodeType="interactiveSeq">
                <p:stCondLst>
                  <p:cond evt="onClick" delay="0">
                    <p:tgtEl>
                      <p:spTgt spid="36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9" fill="hold" nodeType="clickPar">
                      <p:stCondLst>
                        <p:cond delay="0"/>
                      </p:stCondLst>
                      <p:childTnLst>
                        <p:par>
                          <p:cTn id="17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9" presetID="1" presetClass="exit" presetSubtype="0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5" presetID="1" presetClass="exit" presetSubtype="0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1" presetID="1" presetClass="exit" presetSubtype="0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7" presetID="1" presetClass="exit" presetSubtype="0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3" presetID="1" presetClass="exit" presetSubtype="0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5" presetID="1" presetClass="exit" presetSubtype="0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7" presetID="1" presetClass="exit" presetSubtype="0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19"/>
                  </p:tgtEl>
                </p:cond>
              </p:nextCondLst>
            </p:seq>
            <p:seq concurrent="1" nextAc="seek">
              <p:cTn id="1819" restart="whenNotActive" fill="hold" evtFilter="cancelBubble" nodeType="interactiveSeq">
                <p:stCondLst>
                  <p:cond evt="onClick" delay="0">
                    <p:tgtEl>
                      <p:spTgt spid="36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0" fill="hold" nodeType="clickPar">
                      <p:stCondLst>
                        <p:cond delay="0"/>
                      </p:stCondLst>
                      <p:childTnLst>
                        <p:par>
                          <p:cTn id="18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4" presetID="1" presetClass="exit" presetSubtype="0" fill="hold" grpId="1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0" presetID="1" presetClass="exit" presetSubtype="0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6" presetID="1" presetClass="exit" presetSubtype="0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2" presetID="1" presetClass="exit" presetSubtype="0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4" presetID="1" presetClass="exit" presetSubtype="0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6" presetID="1" presetClass="exit" presetSubtype="0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36"/>
                  </p:tgtEl>
                </p:cond>
              </p:nextCondLst>
            </p:seq>
            <p:seq concurrent="1" nextAc="seek">
              <p:cTn id="1908" restart="whenNotActive" fill="hold" evtFilter="cancelBubble" nodeType="interactiveSeq">
                <p:stCondLst>
                  <p:cond evt="onClick" delay="0">
                    <p:tgtEl>
                      <p:spTgt spid="36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9" fill="hold" nodeType="clickPar">
                      <p:stCondLst>
                        <p:cond delay="0"/>
                      </p:stCondLst>
                      <p:childTnLst>
                        <p:par>
                          <p:cTn id="19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7" presetID="1" presetClass="exit" presetSubtype="0" fill="hold" grpId="1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3" presetID="1" presetClass="exit" presetSubtype="0" fill="hold" grpId="1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9" presetID="1" presetClass="exit" presetSubtype="0" fill="hold" grpId="1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1" presetID="1" presetClass="exit" presetSubtype="0" fill="hold" grpId="1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3" presetID="1" presetClass="exit" presetSubtype="0" fill="hold" grpId="1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59"/>
                  </p:tgtEl>
                </p:cond>
              </p:nextCondLst>
            </p:seq>
            <p:seq concurrent="1" nextAc="seek">
              <p:cTn id="1995" restart="whenNotActive" fill="hold" evtFilter="cancelBubble" nodeType="interactiveSeq">
                <p:stCondLst>
                  <p:cond evt="onClick" delay="0">
                    <p:tgtEl>
                      <p:spTgt spid="36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6" fill="hold" nodeType="clickPar">
                      <p:stCondLst>
                        <p:cond delay="0"/>
                      </p:stCondLst>
                      <p:childTnLst>
                        <p:par>
                          <p:cTn id="19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8" presetID="1" presetClass="exit" presetSubtype="0" fill="hold" grpId="1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4" presetID="1" presetClass="exit" presetSubtype="0" fill="hold" grpId="1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6" presetID="1" presetClass="exit" presetSubtype="0" fill="hold" grpId="1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8" presetID="1" presetClass="exit" presetSubtype="0" fill="hold" grpId="1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78"/>
                  </p:tgtEl>
                </p:cond>
              </p:nextCondLst>
            </p:seq>
            <p:seq concurrent="1" nextAc="seek">
              <p:cTn id="2080" restart="whenNotActive" fill="hold" evtFilter="cancelBubble" nodeType="interactiveSeq">
                <p:stCondLst>
                  <p:cond evt="onClick" delay="0">
                    <p:tgtEl>
                      <p:spTgt spid="36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1" fill="hold" nodeType="clickPar">
                      <p:stCondLst>
                        <p:cond delay="0"/>
                      </p:stCondLst>
                      <p:childTnLst>
                        <p:par>
                          <p:cTn id="20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7" presetID="1" presetClass="exit" presetSubtype="0" fill="hold" grpId="1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9" presetID="1" presetClass="exit" presetSubtype="0" fill="hold" grpId="1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1" presetID="1" presetClass="exit" presetSubtype="0" fill="hold" grpId="1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93"/>
                  </p:tgtEl>
                </p:cond>
              </p:nextCondLst>
            </p:seq>
            <p:seq concurrent="1" nextAc="seek">
              <p:cTn id="2163" restart="whenNotActive" fill="hold" evtFilter="cancelBubble" nodeType="interactiveSeq">
                <p:stCondLst>
                  <p:cond evt="onClick" delay="0">
                    <p:tgtEl>
                      <p:spTgt spid="37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4" fill="hold" nodeType="clickPar">
                      <p:stCondLst>
                        <p:cond delay="0"/>
                      </p:stCondLst>
                      <p:childTnLst>
                        <p:par>
                          <p:cTn id="2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0" presetID="1" presetClass="exit" presetSubtype="0" fill="hold" grpId="2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2" presetID="1" presetClass="exit" presetSubtype="0" fill="hold" grpId="2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16"/>
                  </p:tgtEl>
                </p:cond>
              </p:nextCondLst>
            </p:seq>
            <p:seq concurrent="1" nextAc="seek">
              <p:cTn id="2244" restart="whenNotActive" fill="hold" evtFilter="cancelBubble" nodeType="interactiveSeq">
                <p:stCondLst>
                  <p:cond evt="onClick" delay="0">
                    <p:tgtEl>
                      <p:spTgt spid="37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45" fill="hold" nodeType="clickPar">
                      <p:stCondLst>
                        <p:cond delay="0"/>
                      </p:stCondLst>
                      <p:childTnLst>
                        <p:par>
                          <p:cTn id="22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32"/>
                  </p:tgtEl>
                </p:cond>
              </p:nextCondLst>
            </p:seq>
            <p:seq concurrent="1" nextAc="seek">
              <p:cTn id="2251" restart="whenNotActive" fill="hold" evtFilter="cancelBubble" nodeType="interactiveSeq">
                <p:stCondLst>
                  <p:cond evt="onClick" delay="0">
                    <p:tgtEl>
                      <p:spTgt spid="34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52" fill="hold" nodeType="clickPar">
                      <p:stCondLst>
                        <p:cond delay="0"/>
                      </p:stCondLst>
                      <p:childTnLst>
                        <p:par>
                          <p:cTn id="22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57" dur="500"/>
                                        <p:tgtEl>
                                          <p:spTgt spid="3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14"/>
                  </p:tgtEl>
                </p:cond>
              </p:nextCondLst>
            </p:seq>
            <p:seq concurrent="1" nextAc="seek">
              <p:cTn id="2261" restart="whenNotActive" fill="hold" evtFilter="cancelBubble" nodeType="interactiveSeq">
                <p:stCondLst>
                  <p:cond evt="onClick" delay="0">
                    <p:tgtEl>
                      <p:spTgt spid="34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2" fill="hold" nodeType="clickPar">
                      <p:stCondLst>
                        <p:cond delay="0"/>
                      </p:stCondLst>
                      <p:childTnLst>
                        <p:par>
                          <p:cTn id="22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67" dur="500"/>
                                        <p:tgtEl>
                                          <p:spTgt spid="34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0" dur="500"/>
                                        <p:tgtEl>
                                          <p:spTgt spid="3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31"/>
                  </p:tgtEl>
                </p:cond>
              </p:nextCondLst>
            </p:seq>
            <p:seq concurrent="1" nextAc="seek">
              <p:cTn id="2272" restart="whenNotActive" fill="hold" evtFilter="cancelBubble" nodeType="interactiveSeq">
                <p:stCondLst>
                  <p:cond evt="onClick" delay="0">
                    <p:tgtEl>
                      <p:spTgt spid="34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3" fill="hold" nodeType="clickPar">
                      <p:stCondLst>
                        <p:cond delay="0"/>
                      </p:stCondLst>
                      <p:childTnLst>
                        <p:par>
                          <p:cTn id="22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8" dur="500"/>
                                        <p:tgtEl>
                                          <p:spTgt spid="3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81" dur="500"/>
                                        <p:tgtEl>
                                          <p:spTgt spid="34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56"/>
                  </p:tgtEl>
                </p:cond>
              </p:nextCondLst>
            </p:seq>
            <p:seq concurrent="1" nextAc="seek">
              <p:cTn id="2283" restart="whenNotActive" fill="hold" evtFilter="cancelBubble" nodeType="interactiveSeq">
                <p:stCondLst>
                  <p:cond evt="onClick" delay="0">
                    <p:tgtEl>
                      <p:spTgt spid="34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4" fill="hold" nodeType="clickPar">
                      <p:stCondLst>
                        <p:cond delay="0"/>
                      </p:stCondLst>
                      <p:childTnLst>
                        <p:par>
                          <p:cTn id="22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89" dur="500"/>
                                        <p:tgtEl>
                                          <p:spTgt spid="34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92" dur="500"/>
                                        <p:tgtEl>
                                          <p:spTgt spid="3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73"/>
                  </p:tgtEl>
                </p:cond>
              </p:nextCondLst>
            </p:seq>
            <p:seq concurrent="1" nextAc="seek">
              <p:cTn id="2294" restart="whenNotActive" fill="hold" evtFilter="cancelBubble" nodeType="interactiveSeq">
                <p:stCondLst>
                  <p:cond evt="onClick" delay="0">
                    <p:tgtEl>
                      <p:spTgt spid="34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95" fill="hold" nodeType="clickPar">
                      <p:stCondLst>
                        <p:cond delay="0"/>
                      </p:stCondLst>
                      <p:childTnLst>
                        <p:par>
                          <p:cTn id="22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0" dur="500"/>
                                        <p:tgtEl>
                                          <p:spTgt spid="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3" dur="500"/>
                                        <p:tgtEl>
                                          <p:spTgt spid="34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96"/>
                  </p:tgtEl>
                </p:cond>
              </p:nextCondLst>
            </p:seq>
            <p:seq concurrent="1" nextAc="seek">
              <p:cTn id="2305" restart="whenNotActive" fill="hold" evtFilter="cancelBubble" nodeType="interactiveSeq">
                <p:stCondLst>
                  <p:cond evt="onClick" delay="0">
                    <p:tgtEl>
                      <p:spTgt spid="35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6" fill="hold" nodeType="clickPar">
                      <p:stCondLst>
                        <p:cond delay="0"/>
                      </p:stCondLst>
                      <p:childTnLst>
                        <p:par>
                          <p:cTn id="23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11" dur="500"/>
                                        <p:tgtEl>
                                          <p:spTgt spid="3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14" dur="500"/>
                                        <p:tgtEl>
                                          <p:spTgt spid="35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17"/>
                  </p:tgtEl>
                </p:cond>
              </p:nextCondLst>
            </p:seq>
            <p:seq concurrent="1" nextAc="seek">
              <p:cTn id="2316" restart="whenNotActive" fill="hold" evtFilter="cancelBubble" nodeType="interactiveSeq">
                <p:stCondLst>
                  <p:cond evt="onClick" delay="0">
                    <p:tgtEl>
                      <p:spTgt spid="35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7" fill="hold" nodeType="clickPar">
                      <p:stCondLst>
                        <p:cond delay="0"/>
                      </p:stCondLst>
                      <p:childTnLst>
                        <p:par>
                          <p:cTn id="23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22" dur="500"/>
                                        <p:tgtEl>
                                          <p:spTgt spid="35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25" dur="500"/>
                                        <p:tgtEl>
                                          <p:spTgt spid="35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34"/>
                  </p:tgtEl>
                </p:cond>
              </p:nextCondLst>
            </p:seq>
            <p:seq concurrent="1" nextAc="seek">
              <p:cTn id="2327" restart="whenNotActive" fill="hold" evtFilter="cancelBubble" nodeType="interactiveSeq">
                <p:stCondLst>
                  <p:cond evt="onClick" delay="0">
                    <p:tgtEl>
                      <p:spTgt spid="35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8" fill="hold" nodeType="clickPar">
                      <p:stCondLst>
                        <p:cond delay="0"/>
                      </p:stCondLst>
                      <p:childTnLst>
                        <p:par>
                          <p:cTn id="23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3" dur="500"/>
                                        <p:tgtEl>
                                          <p:spTgt spid="3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47"/>
                  </p:tgtEl>
                </p:cond>
              </p:nextCondLst>
            </p:seq>
            <p:seq concurrent="1" nextAc="seek">
              <p:cTn id="2337" restart="whenNotActive" fill="hold" evtFilter="cancelBubble" nodeType="interactiveSeq">
                <p:stCondLst>
                  <p:cond evt="onClick" delay="0">
                    <p:tgtEl>
                      <p:spTgt spid="35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8" fill="hold" nodeType="clickPar">
                      <p:stCondLst>
                        <p:cond delay="0"/>
                      </p:stCondLst>
                      <p:childTnLst>
                        <p:par>
                          <p:cTn id="23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43" dur="500"/>
                                        <p:tgtEl>
                                          <p:spTgt spid="3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46" dur="500"/>
                                        <p:tgtEl>
                                          <p:spTgt spid="35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66"/>
                  </p:tgtEl>
                </p:cond>
              </p:nextCondLst>
            </p:seq>
            <p:seq concurrent="1" nextAc="seek">
              <p:cTn id="2348" restart="whenNotActive" fill="hold" evtFilter="cancelBubble" nodeType="interactiveSeq">
                <p:stCondLst>
                  <p:cond evt="onClick" delay="0">
                    <p:tgtEl>
                      <p:spTgt spid="35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9" fill="hold" nodeType="clickPar">
                      <p:stCondLst>
                        <p:cond delay="0"/>
                      </p:stCondLst>
                      <p:childTnLst>
                        <p:par>
                          <p:cTn id="23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54" dur="500"/>
                                        <p:tgtEl>
                                          <p:spTgt spid="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57" dur="500"/>
                                        <p:tgtEl>
                                          <p:spTgt spid="3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1"/>
                  </p:tgtEl>
                </p:cond>
              </p:nextCondLst>
            </p:seq>
            <p:seq concurrent="1" nextAc="seek">
              <p:cTn id="2359" restart="whenNotActive" fill="hold" evtFilter="cancelBubble" nodeType="interactiveSeq">
                <p:stCondLst>
                  <p:cond evt="onClick" delay="0">
                    <p:tgtEl>
                      <p:spTgt spid="36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0" fill="hold" nodeType="clickPar">
                      <p:stCondLst>
                        <p:cond delay="0"/>
                      </p:stCondLst>
                      <p:childTnLst>
                        <p:par>
                          <p:cTn id="23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5" dur="500"/>
                                        <p:tgtEl>
                                          <p:spTgt spid="3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8" dur="500"/>
                                        <p:tgtEl>
                                          <p:spTgt spid="36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02"/>
                  </p:tgtEl>
                </p:cond>
              </p:nextCondLst>
            </p:seq>
            <p:seq concurrent="1" nextAc="seek">
              <p:cTn id="2370" restart="whenNotActive" fill="hold" evtFilter="cancelBubble" nodeType="interactiveSeq">
                <p:stCondLst>
                  <p:cond evt="onClick" delay="0">
                    <p:tgtEl>
                      <p:spTgt spid="36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1" fill="hold" nodeType="clickPar">
                      <p:stCondLst>
                        <p:cond delay="0"/>
                      </p:stCondLst>
                      <p:childTnLst>
                        <p:par>
                          <p:cTn id="23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76" dur="500"/>
                                        <p:tgtEl>
                                          <p:spTgt spid="3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79" dur="500"/>
                                        <p:tgtEl>
                                          <p:spTgt spid="36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17"/>
                  </p:tgtEl>
                </p:cond>
              </p:nextCondLst>
            </p:seq>
            <p:seq concurrent="1" nextAc="seek">
              <p:cTn id="2381" restart="whenNotActive" fill="hold" evtFilter="cancelBubble" nodeType="interactiveSeq">
                <p:stCondLst>
                  <p:cond evt="onClick" delay="0">
                    <p:tgtEl>
                      <p:spTgt spid="36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2" fill="hold" nodeType="clickPar">
                      <p:stCondLst>
                        <p:cond delay="0"/>
                      </p:stCondLst>
                      <p:childTnLst>
                        <p:par>
                          <p:cTn id="23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87" dur="500"/>
                                        <p:tgtEl>
                                          <p:spTgt spid="3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0" dur="500"/>
                                        <p:tgtEl>
                                          <p:spTgt spid="36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34"/>
                  </p:tgtEl>
                </p:cond>
              </p:nextCondLst>
            </p:seq>
            <p:seq concurrent="1" nextAc="seek">
              <p:cTn id="2392" restart="whenNotActive" fill="hold" evtFilter="cancelBubble" nodeType="interactiveSeq">
                <p:stCondLst>
                  <p:cond evt="onClick" delay="0">
                    <p:tgtEl>
                      <p:spTgt spid="36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93" fill="hold" nodeType="clickPar">
                      <p:stCondLst>
                        <p:cond delay="0"/>
                      </p:stCondLst>
                      <p:childTnLst>
                        <p:par>
                          <p:cTn id="23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8" dur="500"/>
                                        <p:tgtEl>
                                          <p:spTgt spid="3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57"/>
                  </p:tgtEl>
                </p:cond>
              </p:nextCondLst>
            </p:seq>
            <p:seq concurrent="1" nextAc="seek">
              <p:cTn id="2402" restart="whenNotActive" fill="hold" evtFilter="cancelBubble" nodeType="interactiveSeq">
                <p:stCondLst>
                  <p:cond evt="onClick" delay="0">
                    <p:tgtEl>
                      <p:spTgt spid="36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03" fill="hold" nodeType="clickPar">
                      <p:stCondLst>
                        <p:cond delay="0"/>
                      </p:stCondLst>
                      <p:childTnLst>
                        <p:par>
                          <p:cTn id="24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08" dur="500"/>
                                        <p:tgtEl>
                                          <p:spTgt spid="3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76"/>
                  </p:tgtEl>
                </p:cond>
              </p:nextCondLst>
            </p:seq>
            <p:seq concurrent="1" nextAc="seek">
              <p:cTn id="2412" restart="whenNotActive" fill="hold" evtFilter="cancelBubble" nodeType="interactiveSeq">
                <p:stCondLst>
                  <p:cond evt="onClick" delay="0">
                    <p:tgtEl>
                      <p:spTgt spid="36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13" fill="hold" nodeType="clickPar">
                      <p:stCondLst>
                        <p:cond delay="0"/>
                      </p:stCondLst>
                      <p:childTnLst>
                        <p:par>
                          <p:cTn id="24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8" dur="500"/>
                                        <p:tgtEl>
                                          <p:spTgt spid="3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91"/>
                  </p:tgtEl>
                </p:cond>
              </p:nextCondLst>
            </p:seq>
            <p:seq concurrent="1" nextAc="seek">
              <p:cTn id="2422" restart="whenNotActive" fill="hold" evtFilter="cancelBubble" nodeType="interactiveSeq">
                <p:stCondLst>
                  <p:cond evt="onClick" delay="0">
                    <p:tgtEl>
                      <p:spTgt spid="37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3" fill="hold" nodeType="clickPar">
                      <p:stCondLst>
                        <p:cond delay="0"/>
                      </p:stCondLst>
                      <p:childTnLst>
                        <p:par>
                          <p:cTn id="24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8" dur="500"/>
                                        <p:tgtEl>
                                          <p:spTgt spid="3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14"/>
                  </p:tgtEl>
                </p:cond>
              </p:nextCondLst>
            </p:seq>
            <p:seq concurrent="1" nextAc="seek">
              <p:cTn id="2432" restart="whenNotActive" fill="hold" evtFilter="cancelBubble" nodeType="interactiveSeq">
                <p:stCondLst>
                  <p:cond evt="onClick" delay="0">
                    <p:tgtEl>
                      <p:spTgt spid="37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3" fill="hold" nodeType="clickPar">
                      <p:stCondLst>
                        <p:cond delay="0"/>
                      </p:stCondLst>
                      <p:childTnLst>
                        <p:par>
                          <p:cTn id="24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38" dur="500"/>
                                        <p:tgtEl>
                                          <p:spTgt spid="3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27"/>
                  </p:tgtEl>
                </p:cond>
              </p:nextCondLst>
            </p:seq>
            <p:seq concurrent="1" nextAc="seek">
              <p:cTn id="2442" restart="whenNotActive" fill="hold" evtFilter="cancelBubble" nodeType="interactiveSeq">
                <p:stCondLst>
                  <p:cond evt="onClick" delay="0">
                    <p:tgtEl>
                      <p:spTgt spid="7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43" fill="hold" nodeType="clickPar">
                      <p:stCondLst>
                        <p:cond delay="0"/>
                      </p:stCondLst>
                      <p:childTnLst>
                        <p:par>
                          <p:cTn id="24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7" fill="hold" nodeType="clickPar">
                      <p:stCondLst>
                        <p:cond delay="indefinite"/>
                      </p:stCondLst>
                      <p:childTnLst>
                        <p:par>
                          <p:cTn id="24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1" fill="hold" nodeType="clickPar">
                      <p:stCondLst>
                        <p:cond delay="indefinite"/>
                      </p:stCondLst>
                      <p:childTnLst>
                        <p:par>
                          <p:cTn id="24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5" fill="hold" nodeType="clickPar">
                      <p:stCondLst>
                        <p:cond delay="indefinite"/>
                      </p:stCondLst>
                      <p:childTnLst>
                        <p:par>
                          <p:cTn id="24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9" fill="hold" nodeType="clickPar">
                      <p:stCondLst>
                        <p:cond delay="indefinite"/>
                      </p:stCondLst>
                      <p:childTnLst>
                        <p:par>
                          <p:cTn id="24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3" fill="hold" nodeType="clickPar">
                      <p:stCondLst>
                        <p:cond delay="indefinite"/>
                      </p:stCondLst>
                      <p:childTnLst>
                        <p:par>
                          <p:cTn id="24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7" fill="hold" nodeType="clickPar">
                      <p:stCondLst>
                        <p:cond delay="indefinite"/>
                      </p:stCondLst>
                      <p:childTnLst>
                        <p:par>
                          <p:cTn id="24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1" fill="hold" nodeType="clickPar">
                      <p:stCondLst>
                        <p:cond delay="indefinite"/>
                      </p:stCondLst>
                      <p:childTnLst>
                        <p:par>
                          <p:cTn id="24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5" fill="hold" nodeType="clickPar">
                      <p:stCondLst>
                        <p:cond delay="indefinite"/>
                      </p:stCondLst>
                      <p:childTnLst>
                        <p:par>
                          <p:cTn id="24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9" fill="hold" nodeType="clickPar">
                      <p:stCondLst>
                        <p:cond delay="indefinite"/>
                      </p:stCondLst>
                      <p:childTnLst>
                        <p:par>
                          <p:cTn id="24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3" fill="hold" nodeType="clickPar">
                      <p:stCondLst>
                        <p:cond delay="indefinite"/>
                      </p:stCondLst>
                      <p:childTnLst>
                        <p:par>
                          <p:cTn id="24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7" fill="hold" nodeType="clickPar">
                      <p:stCondLst>
                        <p:cond delay="indefinite"/>
                      </p:stCondLst>
                      <p:childTnLst>
                        <p:par>
                          <p:cTn id="24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1" fill="hold" nodeType="clickPar">
                      <p:stCondLst>
                        <p:cond delay="indefinite"/>
                      </p:stCondLst>
                      <p:childTnLst>
                        <p:par>
                          <p:cTn id="24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5" fill="hold" nodeType="clickPar">
                      <p:stCondLst>
                        <p:cond delay="indefinite"/>
                      </p:stCondLst>
                      <p:childTnLst>
                        <p:par>
                          <p:cTn id="24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9" fill="hold" nodeType="clickPar">
                      <p:stCondLst>
                        <p:cond delay="indefinite"/>
                      </p:stCondLst>
                      <p:childTnLst>
                        <p:par>
                          <p:cTn id="25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3" fill="hold" nodeType="clickPar">
                      <p:stCondLst>
                        <p:cond delay="indefinite"/>
                      </p:stCondLst>
                      <p:childTnLst>
                        <p:par>
                          <p:cTn id="25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7" fill="hold" nodeType="clickPar">
                      <p:stCondLst>
                        <p:cond delay="indefinite"/>
                      </p:stCondLst>
                      <p:childTnLst>
                        <p:par>
                          <p:cTn id="25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1" fill="hold" nodeType="clickPar">
                      <p:stCondLst>
                        <p:cond delay="indefinite"/>
                      </p:stCondLst>
                      <p:childTnLst>
                        <p:par>
                          <p:cTn id="25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5" fill="hold" nodeType="clickPar">
                      <p:stCondLst>
                        <p:cond delay="indefinite"/>
                      </p:stCondLst>
                      <p:childTnLst>
                        <p:par>
                          <p:cTn id="25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9" fill="hold" nodeType="clickPar">
                      <p:stCondLst>
                        <p:cond delay="indefinite"/>
                      </p:stCondLst>
                      <p:childTnLst>
                        <p:par>
                          <p:cTn id="25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3" fill="hold" nodeType="clickPar">
                      <p:stCondLst>
                        <p:cond delay="indefinite"/>
                      </p:stCondLst>
                      <p:childTnLst>
                        <p:par>
                          <p:cTn id="25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7" fill="hold" nodeType="clickPar">
                      <p:stCondLst>
                        <p:cond delay="indefinite"/>
                      </p:stCondLst>
                      <p:childTnLst>
                        <p:par>
                          <p:cTn id="25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1" fill="hold" nodeType="clickPar">
                      <p:stCondLst>
                        <p:cond delay="indefinite"/>
                      </p:stCondLst>
                      <p:childTnLst>
                        <p:par>
                          <p:cTn id="25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5" fill="hold" nodeType="clickPar">
                      <p:stCondLst>
                        <p:cond delay="indefinite"/>
                      </p:stCondLst>
                      <p:childTnLst>
                        <p:par>
                          <p:cTn id="25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9" fill="hold" nodeType="clickPar">
                      <p:stCondLst>
                        <p:cond delay="indefinite"/>
                      </p:stCondLst>
                      <p:childTnLst>
                        <p:par>
                          <p:cTn id="25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3" fill="hold" nodeType="clickPar">
                      <p:stCondLst>
                        <p:cond delay="indefinite"/>
                      </p:stCondLst>
                      <p:childTnLst>
                        <p:par>
                          <p:cTn id="25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7" fill="hold" nodeType="clickPar">
                      <p:stCondLst>
                        <p:cond delay="indefinite"/>
                      </p:stCondLst>
                      <p:childTnLst>
                        <p:par>
                          <p:cTn id="25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1" fill="hold" nodeType="clickPar">
                      <p:stCondLst>
                        <p:cond delay="indefinite"/>
                      </p:stCondLst>
                      <p:childTnLst>
                        <p:par>
                          <p:cTn id="25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5" fill="hold" nodeType="clickPar">
                      <p:stCondLst>
                        <p:cond delay="indefinite"/>
                      </p:stCondLst>
                      <p:childTnLst>
                        <p:par>
                          <p:cTn id="25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9" fill="hold" nodeType="clickPar">
                      <p:stCondLst>
                        <p:cond delay="indefinite"/>
                      </p:stCondLst>
                      <p:childTnLst>
                        <p:par>
                          <p:cTn id="25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3" fill="hold" nodeType="clickPar">
                      <p:stCondLst>
                        <p:cond delay="indefinite"/>
                      </p:stCondLst>
                      <p:childTnLst>
                        <p:par>
                          <p:cTn id="25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56"/>
                  </p:tgtEl>
                </p:cond>
              </p:nextCondLst>
            </p:seq>
          </p:childTnLst>
        </p:cTn>
      </p:par>
    </p:tnLst>
    <p:bldLst>
      <p:bldP spid="3380" grpId="0" animBg="1"/>
      <p:bldP spid="3381" grpId="0" animBg="1"/>
      <p:bldP spid="3382" grpId="0" animBg="1"/>
      <p:bldP spid="3383" grpId="0" animBg="1"/>
      <p:bldP spid="3384" grpId="0" animBg="1"/>
      <p:bldP spid="3385" grpId="0" animBg="1"/>
      <p:bldP spid="3386" grpId="0" animBg="1"/>
      <p:bldP spid="3387" grpId="0" animBg="1"/>
      <p:bldP spid="3388" grpId="0" animBg="1"/>
      <p:bldP spid="3389" grpId="0" animBg="1"/>
      <p:bldP spid="3390" grpId="0" animBg="1"/>
      <p:bldP spid="3391" grpId="0" animBg="1"/>
      <p:bldP spid="3392" grpId="0" animBg="1"/>
      <p:bldP spid="3393" grpId="0" animBg="1"/>
      <p:bldP spid="3394" grpId="0" animBg="1"/>
      <p:bldP spid="3395" grpId="0" animBg="1"/>
      <p:bldP spid="3396" grpId="0" animBg="1"/>
      <p:bldP spid="3397" grpId="0" animBg="1"/>
      <p:bldP spid="3398" grpId="0" animBg="1"/>
      <p:bldP spid="3399" grpId="0" animBg="1"/>
      <p:bldP spid="3400" grpId="0" animBg="1"/>
      <p:bldP spid="3401" grpId="0" animBg="1"/>
      <p:bldP spid="3402" grpId="0" animBg="1"/>
      <p:bldP spid="3403" grpId="0" animBg="1"/>
      <p:bldP spid="3404" grpId="0" animBg="1"/>
      <p:bldP spid="3405" grpId="0" animBg="1"/>
      <p:bldP spid="3406" grpId="0" animBg="1"/>
      <p:bldP spid="3407" grpId="0" animBg="1"/>
      <p:bldP spid="3408" grpId="0" animBg="1"/>
      <p:bldP spid="3409" grpId="0" animBg="1"/>
      <p:bldP spid="3410" grpId="0" animBg="1"/>
      <p:bldP spid="3429" grpId="0" animBg="1"/>
      <p:bldP spid="3442" grpId="0" animBg="1"/>
      <p:bldP spid="3442" grpId="1" animBg="1"/>
      <p:bldP spid="3442" grpId="2" animBg="1"/>
      <p:bldP spid="3442" grpId="3" animBg="1"/>
      <p:bldP spid="3443" grpId="0" animBg="1"/>
      <p:bldP spid="3443" grpId="1" animBg="1"/>
      <p:bldP spid="3443" grpId="2" animBg="1"/>
      <p:bldP spid="3443" grpId="3" animBg="1"/>
      <p:bldP spid="3443" grpId="4" animBg="1"/>
      <p:bldP spid="3474" grpId="0" animBg="1"/>
      <p:bldP spid="3474" grpId="1" animBg="1"/>
      <p:bldP spid="3474" grpId="2" animBg="1"/>
      <p:bldP spid="3474" grpId="3" animBg="1"/>
      <p:bldP spid="3474" grpId="4" animBg="1"/>
      <p:bldP spid="3474" grpId="5" animBg="1"/>
      <p:bldP spid="3497" grpId="0" animBg="1"/>
      <p:bldP spid="3497" grpId="1" animBg="1"/>
      <p:bldP spid="3497" grpId="2" animBg="1"/>
      <p:bldP spid="3497" grpId="3" animBg="1"/>
      <p:bldP spid="3497" grpId="4" animBg="1"/>
      <p:bldP spid="3497" grpId="5" animBg="1"/>
      <p:bldP spid="3497" grpId="6" animBg="1"/>
      <p:bldP spid="3518" grpId="0" animBg="1"/>
      <p:bldP spid="3518" grpId="1" animBg="1"/>
      <p:bldP spid="3518" grpId="2" animBg="1"/>
      <p:bldP spid="3518" grpId="3" animBg="1"/>
      <p:bldP spid="3518" grpId="4" animBg="1"/>
      <p:bldP spid="3518" grpId="5" animBg="1"/>
      <p:bldP spid="3518" grpId="6" animBg="1"/>
      <p:bldP spid="3518" grpId="7" animBg="1"/>
      <p:bldP spid="3535" grpId="0" animBg="1"/>
      <p:bldP spid="3535" grpId="1" animBg="1"/>
      <p:bldP spid="3535" grpId="2" animBg="1"/>
      <p:bldP spid="3535" grpId="3" animBg="1"/>
      <p:bldP spid="3535" grpId="4" animBg="1"/>
      <p:bldP spid="3535" grpId="5" animBg="1"/>
      <p:bldP spid="3535" grpId="6" animBg="1"/>
      <p:bldP spid="3535" grpId="7" animBg="1"/>
      <p:bldP spid="3535" grpId="8" animBg="1"/>
      <p:bldP spid="3548" grpId="0" animBg="1"/>
      <p:bldP spid="3548" grpId="1" animBg="1"/>
      <p:bldP spid="3548" grpId="2" animBg="1"/>
      <p:bldP spid="3548" grpId="3" animBg="1"/>
      <p:bldP spid="3548" grpId="4" animBg="1"/>
      <p:bldP spid="3548" grpId="5" animBg="1"/>
      <p:bldP spid="3548" grpId="6" animBg="1"/>
      <p:bldP spid="3548" grpId="7" animBg="1"/>
      <p:bldP spid="3548" grpId="8" animBg="1"/>
      <p:bldP spid="3548" grpId="9" animBg="1"/>
      <p:bldP spid="3567" grpId="0" animBg="1"/>
      <p:bldP spid="3567" grpId="1" animBg="1"/>
      <p:bldP spid="3567" grpId="2" animBg="1"/>
      <p:bldP spid="3567" grpId="3" animBg="1"/>
      <p:bldP spid="3567" grpId="4" animBg="1"/>
      <p:bldP spid="3567" grpId="5" animBg="1"/>
      <p:bldP spid="3567" grpId="6" animBg="1"/>
      <p:bldP spid="3567" grpId="7" animBg="1"/>
      <p:bldP spid="3567" grpId="8" animBg="1"/>
      <p:bldP spid="3567" grpId="9" animBg="1"/>
      <p:bldP spid="3567" grpId="10" animBg="1"/>
      <p:bldP spid="3567" grpId="11" animBg="1"/>
      <p:bldP spid="3582" grpId="0" animBg="1"/>
      <p:bldP spid="3582" grpId="1" animBg="1"/>
      <p:bldP spid="3582" grpId="2" animBg="1"/>
      <p:bldP spid="3582" grpId="3" animBg="1"/>
      <p:bldP spid="3582" grpId="4" animBg="1"/>
      <p:bldP spid="3582" grpId="5" animBg="1"/>
      <p:bldP spid="3582" grpId="6" animBg="1"/>
      <p:bldP spid="3582" grpId="7" animBg="1"/>
      <p:bldP spid="3582" grpId="8" animBg="1"/>
      <p:bldP spid="3582" grpId="9" animBg="1"/>
      <p:bldP spid="3582" grpId="10" animBg="1"/>
      <p:bldP spid="3582" grpId="11" animBg="1"/>
      <p:bldP spid="3603" grpId="0" animBg="1"/>
      <p:bldP spid="3603" grpId="1" animBg="1"/>
      <p:bldP spid="3603" grpId="2" animBg="1"/>
      <p:bldP spid="3603" grpId="3" animBg="1"/>
      <p:bldP spid="3603" grpId="4" animBg="1"/>
      <p:bldP spid="3603" grpId="5" animBg="1"/>
      <p:bldP spid="3603" grpId="6" animBg="1"/>
      <p:bldP spid="3603" grpId="7" animBg="1"/>
      <p:bldP spid="3603" grpId="8" animBg="1"/>
      <p:bldP spid="3603" grpId="9" animBg="1"/>
      <p:bldP spid="3603" grpId="10" animBg="1"/>
      <p:bldP spid="3603" grpId="11" animBg="1"/>
      <p:bldP spid="3603" grpId="12" animBg="1"/>
      <p:bldP spid="3618" grpId="0" animBg="1"/>
      <p:bldP spid="3618" grpId="1" animBg="1"/>
      <p:bldP spid="3618" grpId="2" animBg="1"/>
      <p:bldP spid="3618" grpId="3" animBg="1"/>
      <p:bldP spid="3618" grpId="4" animBg="1"/>
      <p:bldP spid="3618" grpId="5" animBg="1"/>
      <p:bldP spid="3618" grpId="6" animBg="1"/>
      <p:bldP spid="3618" grpId="7" animBg="1"/>
      <p:bldP spid="3618" grpId="8" animBg="1"/>
      <p:bldP spid="3618" grpId="9" animBg="1"/>
      <p:bldP spid="3618" grpId="10" animBg="1"/>
      <p:bldP spid="3618" grpId="11" animBg="1"/>
      <p:bldP spid="3618" grpId="12" animBg="1"/>
      <p:bldP spid="3618" grpId="13" animBg="1"/>
      <p:bldP spid="3635" grpId="0" animBg="1"/>
      <p:bldP spid="3635" grpId="1" animBg="1"/>
      <p:bldP spid="3635" grpId="2" animBg="1"/>
      <p:bldP spid="3635" grpId="3" animBg="1"/>
      <p:bldP spid="3635" grpId="4" animBg="1"/>
      <p:bldP spid="3635" grpId="5" animBg="1"/>
      <p:bldP spid="3635" grpId="6" animBg="1"/>
      <p:bldP spid="3635" grpId="7" animBg="1"/>
      <p:bldP spid="3635" grpId="8" animBg="1"/>
      <p:bldP spid="3635" grpId="9" animBg="1"/>
      <p:bldP spid="3635" grpId="10" animBg="1"/>
      <p:bldP spid="3635" grpId="11" animBg="1"/>
      <p:bldP spid="3635" grpId="12" animBg="1"/>
      <p:bldP spid="3635" grpId="13" animBg="1"/>
      <p:bldP spid="3635" grpId="14" animBg="1"/>
      <p:bldP spid="3658" grpId="0" animBg="1"/>
      <p:bldP spid="3658" grpId="1" animBg="1"/>
      <p:bldP spid="3658" grpId="2" animBg="1"/>
      <p:bldP spid="3658" grpId="3" animBg="1"/>
      <p:bldP spid="3658" grpId="4" animBg="1"/>
      <p:bldP spid="3658" grpId="5" animBg="1"/>
      <p:bldP spid="3658" grpId="6" animBg="1"/>
      <p:bldP spid="3658" grpId="7" animBg="1"/>
      <p:bldP spid="3658" grpId="8" animBg="1"/>
      <p:bldP spid="3658" grpId="9" animBg="1"/>
      <p:bldP spid="3658" grpId="10" animBg="1"/>
      <p:bldP spid="3658" grpId="11" animBg="1"/>
      <p:bldP spid="3658" grpId="12" animBg="1"/>
      <p:bldP spid="3658" grpId="13" animBg="1"/>
      <p:bldP spid="3658" grpId="14" animBg="1"/>
      <p:bldP spid="3658" grpId="15" animBg="1"/>
      <p:bldP spid="3677" grpId="0" animBg="1"/>
      <p:bldP spid="3677" grpId="1" animBg="1"/>
      <p:bldP spid="3677" grpId="2" animBg="1"/>
      <p:bldP spid="3677" grpId="3" animBg="1"/>
      <p:bldP spid="3677" grpId="4" animBg="1"/>
      <p:bldP spid="3677" grpId="5" animBg="1"/>
      <p:bldP spid="3677" grpId="6" animBg="1"/>
      <p:bldP spid="3677" grpId="7" animBg="1"/>
      <p:bldP spid="3677" grpId="8" animBg="1"/>
      <p:bldP spid="3677" grpId="9" animBg="1"/>
      <p:bldP spid="3677" grpId="10" animBg="1"/>
      <p:bldP spid="3677" grpId="11" animBg="1"/>
      <p:bldP spid="3677" grpId="12" animBg="1"/>
      <p:bldP spid="3677" grpId="13" animBg="1"/>
      <p:bldP spid="3677" grpId="14" animBg="1"/>
      <p:bldP spid="3677" grpId="15" animBg="1"/>
      <p:bldP spid="3677" grpId="16" animBg="1"/>
      <p:bldP spid="3677" grpId="17" animBg="1"/>
      <p:bldP spid="3692" grpId="0" animBg="1"/>
      <p:bldP spid="3692" grpId="1" animBg="1"/>
      <p:bldP spid="3692" grpId="2" animBg="1"/>
      <p:bldP spid="3692" grpId="3" animBg="1"/>
      <p:bldP spid="3692" grpId="4" animBg="1"/>
      <p:bldP spid="3692" grpId="5" animBg="1"/>
      <p:bldP spid="3692" grpId="6" animBg="1"/>
      <p:bldP spid="3692" grpId="7" animBg="1"/>
      <p:bldP spid="3692" grpId="8" animBg="1"/>
      <p:bldP spid="3692" grpId="9" animBg="1"/>
      <p:bldP spid="3692" grpId="10" animBg="1"/>
      <p:bldP spid="3692" grpId="11" animBg="1"/>
      <p:bldP spid="3692" grpId="12" animBg="1"/>
      <p:bldP spid="3692" grpId="13" animBg="1"/>
      <p:bldP spid="3692" grpId="14" animBg="1"/>
      <p:bldP spid="3692" grpId="15" animBg="1"/>
      <p:bldP spid="3692" grpId="16" animBg="1"/>
      <p:bldP spid="3692" grpId="17" animBg="1"/>
      <p:bldP spid="3715" grpId="0" animBg="1"/>
      <p:bldP spid="3715" grpId="1" animBg="1"/>
      <p:bldP spid="3715" grpId="2" animBg="1"/>
      <p:bldP spid="3715" grpId="3" animBg="1"/>
      <p:bldP spid="3715" grpId="4" animBg="1"/>
      <p:bldP spid="3715" grpId="5" animBg="1"/>
      <p:bldP spid="3715" grpId="6" animBg="1"/>
      <p:bldP spid="3715" grpId="7" animBg="1"/>
      <p:bldP spid="3715" grpId="8" animBg="1"/>
      <p:bldP spid="3715" grpId="9" animBg="1"/>
      <p:bldP spid="3715" grpId="10" animBg="1"/>
      <p:bldP spid="3715" grpId="11" animBg="1"/>
      <p:bldP spid="3715" grpId="12" animBg="1"/>
      <p:bldP spid="3715" grpId="13" animBg="1"/>
      <p:bldP spid="3715" grpId="14" animBg="1"/>
      <p:bldP spid="3715" grpId="15" animBg="1"/>
      <p:bldP spid="3715" grpId="16" animBg="1"/>
      <p:bldP spid="3715" grpId="17" animBg="1"/>
      <p:bldP spid="3715" grpId="18" animBg="1"/>
      <p:bldP spid="3728" grpId="0" animBg="1"/>
      <p:bldP spid="3728" grpId="1" animBg="1"/>
      <p:bldP spid="3728" grpId="2" animBg="1"/>
      <p:bldP spid="3728" grpId="3" animBg="1"/>
      <p:bldP spid="3728" grpId="4" animBg="1"/>
      <p:bldP spid="3728" grpId="5" animBg="1"/>
      <p:bldP spid="3728" grpId="6" animBg="1"/>
      <p:bldP spid="3728" grpId="7" animBg="1"/>
      <p:bldP spid="3728" grpId="8" animBg="1"/>
      <p:bldP spid="3728" grpId="9" animBg="1"/>
      <p:bldP spid="3728" grpId="10" animBg="1"/>
      <p:bldP spid="3728" grpId="11" animBg="1"/>
      <p:bldP spid="3728" grpId="12" animBg="1"/>
      <p:bldP spid="3728" grpId="13" animBg="1"/>
      <p:bldP spid="3728" grpId="14" animBg="1"/>
      <p:bldP spid="3728" grpId="15" animBg="1"/>
      <p:bldP spid="3728" grpId="16" animBg="1"/>
      <p:bldP spid="3728" grpId="17" animBg="1"/>
      <p:bldP spid="3728" grpId="18" animBg="1"/>
      <p:bldP spid="3728" grpId="19" animBg="1"/>
      <p:bldP spid="3731" grpId="0" animBg="1"/>
      <p:bldP spid="3731" grpId="1" animBg="1"/>
      <p:bldP spid="3731" grpId="2" animBg="1"/>
      <p:bldP spid="3731" grpId="3" animBg="1"/>
      <p:bldP spid="3731" grpId="4" animBg="1"/>
      <p:bldP spid="3731" grpId="5" animBg="1"/>
      <p:bldP spid="3731" grpId="6" animBg="1"/>
      <p:bldP spid="3731" grpId="7" animBg="1"/>
      <p:bldP spid="3731" grpId="8" animBg="1"/>
      <p:bldP spid="3731" grpId="9" animBg="1"/>
      <p:bldP spid="3731" grpId="10" animBg="1"/>
      <p:bldP spid="3731" grpId="11" animBg="1"/>
      <p:bldP spid="3731" grpId="12" animBg="1"/>
      <p:bldP spid="3731" grpId="13" animBg="1"/>
      <p:bldP spid="3731" grpId="14" animBg="1"/>
      <p:bldP spid="3731" grpId="15" animBg="1"/>
      <p:bldP spid="3731" grpId="16" animBg="1"/>
      <p:bldP spid="3731" grpId="17" animBg="1"/>
      <p:bldP spid="3731" grpId="18" animBg="1"/>
      <p:bldP spid="3731" grpId="19" animBg="1"/>
      <p:bldP spid="3731" grpId="20" animBg="1"/>
      <p:bldP spid="3731" grpId="21" animBg="1"/>
      <p:bldP spid="3731" grpId="22" animBg="1"/>
      <p:bldP spid="3773" grpId="0" animBg="1"/>
      <p:bldP spid="3773" grpId="1" animBg="1"/>
      <p:bldP spid="3773" grpId="2" animBg="1"/>
      <p:bldP spid="3773" grpId="3" animBg="1"/>
      <p:bldP spid="3773" grpId="4" animBg="1"/>
      <p:bldP spid="3773" grpId="5" animBg="1"/>
      <p:bldP spid="3773" grpId="6" animBg="1"/>
      <p:bldP spid="3773" grpId="7" animBg="1"/>
      <p:bldP spid="3773" grpId="8" animBg="1"/>
      <p:bldP spid="3773" grpId="9" animBg="1"/>
      <p:bldP spid="3773" grpId="10" animBg="1"/>
      <p:bldP spid="3773" grpId="11" animBg="1"/>
      <p:bldP spid="3773" grpId="12" animBg="1"/>
      <p:bldP spid="3773" grpId="13" animBg="1"/>
      <p:bldP spid="3773" grpId="14" animBg="1"/>
      <p:bldP spid="3773" grpId="15" animBg="1"/>
      <p:bldP spid="3773" grpId="16" animBg="1"/>
      <p:bldP spid="3773" grpId="17" animBg="1"/>
      <p:bldP spid="3773" grpId="18" animBg="1"/>
      <p:bldP spid="3773" grpId="19" animBg="1"/>
      <p:bldP spid="3773" grpId="20" animBg="1"/>
      <p:bldP spid="3773" grpId="21" animBg="1"/>
      <p:bldP spid="3773" grpId="22" animBg="1"/>
      <p:bldP spid="3773" grpId="23" animBg="1"/>
      <p:bldP spid="7257" grpId="0" animBg="1"/>
      <p:bldP spid="7258" grpId="0" animBg="1"/>
      <p:bldP spid="7259" grpId="0" animBg="1"/>
      <p:bldP spid="7260" grpId="0" animBg="1"/>
      <p:bldP spid="7261" grpId="0" animBg="1"/>
      <p:bldP spid="7262" grpId="0" animBg="1"/>
      <p:bldP spid="7263" grpId="0" animBg="1"/>
      <p:bldP spid="7264" grpId="0" animBg="1"/>
      <p:bldP spid="7265" grpId="0" animBg="1"/>
      <p:bldP spid="7266" grpId="0" animBg="1"/>
      <p:bldP spid="7267" grpId="0" animBg="1"/>
      <p:bldP spid="7268" grpId="0" animBg="1"/>
      <p:bldP spid="7269" grpId="0" animBg="1"/>
      <p:bldP spid="7270" grpId="0" animBg="1"/>
      <p:bldP spid="7271" grpId="0" animBg="1"/>
      <p:bldP spid="7272" grpId="0" animBg="1"/>
      <p:bldP spid="7273" grpId="0" animBg="1"/>
      <p:bldP spid="7274" grpId="0" animBg="1"/>
      <p:bldP spid="7275" grpId="0" animBg="1"/>
      <p:bldP spid="7276" grpId="0" animBg="1"/>
      <p:bldP spid="7277" grpId="0" animBg="1"/>
      <p:bldP spid="7278" grpId="0" animBg="1"/>
      <p:bldP spid="7279" grpId="0" animBg="1"/>
      <p:bldP spid="7280" grpId="0" animBg="1"/>
      <p:bldP spid="7281" grpId="0" animBg="1"/>
      <p:bldP spid="7282" grpId="0" animBg="1"/>
      <p:bldP spid="7283" grpId="0" animBg="1"/>
      <p:bldP spid="7284" grpId="0" animBg="1"/>
      <p:bldP spid="7285" grpId="0" animBg="1"/>
      <p:bldP spid="7286" grpId="0" animBg="1"/>
      <p:bldP spid="728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889000" y="1089025"/>
            <a:ext cx="7212013" cy="719138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rgbClr val="660033"/>
                </a:solidFill>
              </a:rPr>
              <a:t>Quan sát tranh và mô tả sự biến đổi hóa học của các chất :</a:t>
            </a:r>
          </a:p>
        </p:txBody>
      </p:sp>
      <p:sp>
        <p:nvSpPr>
          <p:cNvPr id="5123" name="Text Box 11"/>
          <p:cNvSpPr txBox="1">
            <a:spLocks noChangeArrowheads="1"/>
          </p:cNvSpPr>
          <p:nvPr/>
        </p:nvSpPr>
        <p:spPr bwMode="auto">
          <a:xfrm>
            <a:off x="1439863" y="446088"/>
            <a:ext cx="16557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rgbClr val="000099"/>
                </a:solidFill>
              </a:rPr>
              <a:t>Khoa học</a:t>
            </a:r>
            <a:r>
              <a:rPr lang="en-US">
                <a:solidFill>
                  <a:srgbClr val="000099"/>
                </a:solidFill>
              </a:rPr>
              <a:t>:</a:t>
            </a:r>
          </a:p>
        </p:txBody>
      </p:sp>
      <p:sp>
        <p:nvSpPr>
          <p:cNvPr id="5124" name="Text Box 12"/>
          <p:cNvSpPr txBox="1">
            <a:spLocks noChangeArrowheads="1"/>
          </p:cNvSpPr>
          <p:nvPr/>
        </p:nvSpPr>
        <p:spPr bwMode="auto">
          <a:xfrm>
            <a:off x="3024188" y="446088"/>
            <a:ext cx="57959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99"/>
                </a:solidFill>
              </a:rPr>
              <a:t>Ôn tập vật chất và năng lượng.</a:t>
            </a:r>
          </a:p>
        </p:txBody>
      </p:sp>
      <p:pic>
        <p:nvPicPr>
          <p:cNvPr id="10253" name="Picture 13" descr="Copy of Su_bien_doi_hoa_ho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9138" y="2165350"/>
            <a:ext cx="4286250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4" name="Picture 14" descr="Copy (2) of Su_bien_doi_hoa_ho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9138" y="1866900"/>
            <a:ext cx="4608512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5" name="Picture 15" descr="Copy (3) of Su_bien_doi_hoa_ho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9138" y="1898650"/>
            <a:ext cx="4608512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7" name="Picture 17" descr="Copy (4) of Su_bien_doi_hoa_hoc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9138" y="1881188"/>
            <a:ext cx="4506912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Text Box 18"/>
          <p:cNvSpPr txBox="1">
            <a:spLocks noChangeArrowheads="1"/>
          </p:cNvSpPr>
          <p:nvPr/>
        </p:nvSpPr>
        <p:spPr bwMode="auto">
          <a:xfrm>
            <a:off x="358775" y="2165350"/>
            <a:ext cx="15843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5327650" y="2128838"/>
            <a:ext cx="34925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Thanh sắt để ngoài không khí ẩm. </a:t>
            </a:r>
            <a:br>
              <a:rPr lang="en-US" sz="2400"/>
            </a:br>
            <a:r>
              <a:rPr lang="en-US" sz="2400"/>
              <a:t>Thanh sắt bị gỉ, lớp gỉ có màu nâu.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5327650" y="2492375"/>
            <a:ext cx="34925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Chưng đường trên ngọn lửa.</a:t>
            </a:r>
            <a:br>
              <a:rPr lang="en-US" sz="2400"/>
            </a:br>
            <a:r>
              <a:rPr lang="en-US" sz="2400"/>
              <a:t>Đường biến thành than và có hơi nước bay lên.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5327650" y="3213100"/>
            <a:ext cx="3492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Thả vôi sống vào nước.</a:t>
            </a:r>
            <a:br>
              <a:rPr lang="en-US" sz="2400"/>
            </a:br>
            <a:r>
              <a:rPr lang="en-US" sz="2400"/>
              <a:t>Vôi sống biến thành vôi tôi và tỏa nhiệt.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5327650" y="2744788"/>
            <a:ext cx="34925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Vắt chanh lên mâm đồng</a:t>
            </a:r>
            <a:br>
              <a:rPr lang="en-US" sz="2400"/>
            </a:br>
            <a:r>
              <a:rPr lang="en-US" sz="2400"/>
              <a:t>Đồng bị gỉ, lớp gỉ có màu xanh.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60" grpId="0"/>
      <p:bldP spid="10261" grpId="0"/>
      <p:bldP spid="10262" grpId="0"/>
      <p:bldP spid="102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889000" y="981075"/>
            <a:ext cx="8039100" cy="719138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rgbClr val="660033"/>
                </a:solidFill>
              </a:rPr>
              <a:t>Sự biến đổi hóa học của các chất dưới đây xảy ra </a:t>
            </a:r>
            <a:br>
              <a:rPr lang="en-US" sz="2400" b="1">
                <a:solidFill>
                  <a:srgbClr val="660033"/>
                </a:solidFill>
              </a:rPr>
            </a:br>
            <a:r>
              <a:rPr lang="en-US" sz="2400" b="1">
                <a:solidFill>
                  <a:srgbClr val="660033"/>
                </a:solidFill>
              </a:rPr>
              <a:t>trong điều kiện nào ? </a:t>
            </a:r>
          </a:p>
        </p:txBody>
      </p:sp>
      <p:pic>
        <p:nvPicPr>
          <p:cNvPr id="6147" name="Picture 3" descr="Su_bien_doi_hoa_ho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1700213"/>
            <a:ext cx="5724525" cy="497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5900" y="2066925"/>
            <a:ext cx="2016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990000"/>
                </a:solidFill>
              </a:rPr>
              <a:t>Nhiệt độ </a:t>
            </a:r>
            <a:br>
              <a:rPr lang="en-US" sz="2400">
                <a:solidFill>
                  <a:srgbClr val="990000"/>
                </a:solidFill>
              </a:rPr>
            </a:br>
            <a:r>
              <a:rPr lang="en-US" sz="2400">
                <a:solidFill>
                  <a:srgbClr val="990000"/>
                </a:solidFill>
              </a:rPr>
              <a:t>bình thường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7416800" y="2066925"/>
            <a:ext cx="15113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990000"/>
                </a:solidFill>
              </a:rPr>
              <a:t>Nhiệt độ </a:t>
            </a:r>
            <a:br>
              <a:rPr lang="en-US" sz="2400">
                <a:solidFill>
                  <a:srgbClr val="990000"/>
                </a:solidFill>
              </a:rPr>
            </a:br>
            <a:r>
              <a:rPr lang="en-US" sz="2400">
                <a:solidFill>
                  <a:srgbClr val="990000"/>
                </a:solidFill>
              </a:rPr>
              <a:t>cao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15900" y="4694238"/>
            <a:ext cx="2016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990000"/>
                </a:solidFill>
              </a:rPr>
              <a:t>Nhiệt độ </a:t>
            </a:r>
            <a:br>
              <a:rPr lang="en-US" sz="2400">
                <a:solidFill>
                  <a:srgbClr val="990000"/>
                </a:solidFill>
              </a:rPr>
            </a:br>
            <a:r>
              <a:rPr lang="en-US" sz="2400">
                <a:solidFill>
                  <a:srgbClr val="990000"/>
                </a:solidFill>
              </a:rPr>
              <a:t>bình thường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7164388" y="5091113"/>
            <a:ext cx="1955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990000"/>
                </a:solidFill>
              </a:rPr>
              <a:t>Nhiệt độ </a:t>
            </a:r>
            <a:br>
              <a:rPr lang="en-US" sz="2400">
                <a:solidFill>
                  <a:srgbClr val="990000"/>
                </a:solidFill>
              </a:rPr>
            </a:br>
            <a:r>
              <a:rPr lang="en-US" sz="2400">
                <a:solidFill>
                  <a:srgbClr val="990000"/>
                </a:solidFill>
              </a:rPr>
              <a:t>bình thường</a:t>
            </a:r>
          </a:p>
        </p:txBody>
      </p:sp>
      <p:sp>
        <p:nvSpPr>
          <p:cNvPr id="6152" name="Text Box 9"/>
          <p:cNvSpPr txBox="1">
            <a:spLocks noChangeArrowheads="1"/>
          </p:cNvSpPr>
          <p:nvPr/>
        </p:nvSpPr>
        <p:spPr bwMode="auto">
          <a:xfrm>
            <a:off x="1439863" y="446088"/>
            <a:ext cx="16557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rgbClr val="000099"/>
                </a:solidFill>
              </a:rPr>
              <a:t>Khoa học</a:t>
            </a:r>
            <a:r>
              <a:rPr lang="en-US">
                <a:solidFill>
                  <a:srgbClr val="000099"/>
                </a:solidFill>
              </a:rPr>
              <a:t>:</a:t>
            </a:r>
          </a:p>
        </p:txBody>
      </p:sp>
      <p:sp>
        <p:nvSpPr>
          <p:cNvPr id="6153" name="Text Box 10"/>
          <p:cNvSpPr txBox="1">
            <a:spLocks noChangeArrowheads="1"/>
          </p:cNvSpPr>
          <p:nvPr/>
        </p:nvSpPr>
        <p:spPr bwMode="auto">
          <a:xfrm>
            <a:off x="3024188" y="446088"/>
            <a:ext cx="59039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</a:rPr>
              <a:t>Ôn tập vật chất và năng lượng.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/>
      <p:bldP spid="12294" grpId="0"/>
      <p:bldP spid="1229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1009</Words>
  <Application>Microsoft PowerPoint</Application>
  <PresentationFormat>On-screen Show (4:3)</PresentationFormat>
  <Paragraphs>375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</vt:vector>
  </TitlesOfParts>
  <Company>ITE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 DUC DAT</dc:creator>
  <cp:lastModifiedBy>CSTeam</cp:lastModifiedBy>
  <cp:revision>43</cp:revision>
  <dcterms:created xsi:type="dcterms:W3CDTF">2007-12-23T19:01:51Z</dcterms:created>
  <dcterms:modified xsi:type="dcterms:W3CDTF">2016-06-30T01:11:16Z</dcterms:modified>
</cp:coreProperties>
</file>